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B27C4-E906-4236-A381-9F49D78F8E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15E911-67D2-4234-BF46-A5500423D924}">
      <dgm:prSet custT="1"/>
      <dgm:spPr/>
      <dgm:t>
        <a:bodyPr/>
        <a:lstStyle/>
        <a:p>
          <a:pPr rtl="0"/>
          <a:r>
            <a:rPr lang="en-US" sz="1800" b="0" i="0" dirty="0" smtClean="0"/>
            <a:t>A. </a:t>
          </a:r>
          <a:r>
            <a:rPr lang="en-US" sz="1800" b="0" i="0" dirty="0" err="1" smtClean="0"/>
            <a:t>Vì</a:t>
          </a:r>
          <a:r>
            <a:rPr lang="en-US" sz="1800" b="0" i="0" dirty="0" smtClean="0"/>
            <a:t> </a:t>
          </a:r>
          <a:r>
            <a:rPr lang="en-US" sz="1800" b="0" i="0" dirty="0" err="1" smtClean="0"/>
            <a:t>diệp</a:t>
          </a:r>
          <a:r>
            <a:rPr lang="en-US" sz="1800" b="0" i="0" dirty="0" smtClean="0"/>
            <a:t> </a:t>
          </a:r>
          <a:r>
            <a:rPr lang="en-US" sz="1800" b="0" i="0" dirty="0" err="1" smtClean="0"/>
            <a:t>lục</a:t>
          </a:r>
          <a:r>
            <a:rPr lang="en-US" sz="1800" b="0" i="0" dirty="0" smtClean="0"/>
            <a:t> a </a:t>
          </a:r>
          <a:r>
            <a:rPr lang="en-US" sz="1800" b="0" i="0" dirty="0" err="1" smtClean="0"/>
            <a:t>hấp</a:t>
          </a:r>
          <a:r>
            <a:rPr lang="en-US" sz="1800" b="0" i="0" dirty="0" smtClean="0"/>
            <a:t> </a:t>
          </a:r>
          <a:r>
            <a:rPr lang="en-US" sz="1800" b="0" i="0" dirty="0" err="1" smtClean="0"/>
            <a:t>thụ</a:t>
          </a:r>
          <a:r>
            <a:rPr lang="en-US" sz="1800" b="0" i="0" dirty="0" smtClean="0"/>
            <a:t> </a:t>
          </a:r>
          <a:r>
            <a:rPr lang="en-US" sz="1800" b="0" i="0" dirty="0" err="1" smtClean="0"/>
            <a:t>ánh</a:t>
          </a:r>
          <a:r>
            <a:rPr lang="en-US" sz="1800" b="0" i="0" dirty="0" smtClean="0"/>
            <a:t> </a:t>
          </a:r>
          <a:r>
            <a:rPr lang="en-US" sz="1800" b="0" i="0" dirty="0" err="1" smtClean="0"/>
            <a:t>sáng</a:t>
          </a:r>
          <a:r>
            <a:rPr lang="en-US" sz="1800" b="0" i="0" dirty="0" smtClean="0"/>
            <a:t> </a:t>
          </a:r>
          <a:r>
            <a:rPr lang="en-US" sz="1800" b="0" i="0" dirty="0" err="1" smtClean="0"/>
            <a:t>màu</a:t>
          </a:r>
          <a:r>
            <a:rPr lang="en-US" sz="1800" b="0" i="0" dirty="0" smtClean="0"/>
            <a:t> </a:t>
          </a:r>
          <a:r>
            <a:rPr lang="en-US" sz="1800" b="0" i="0" dirty="0" err="1" smtClean="0"/>
            <a:t>xanh</a:t>
          </a:r>
          <a:r>
            <a:rPr lang="en-US" sz="1800" b="0" i="0" dirty="0" smtClean="0"/>
            <a:t> </a:t>
          </a:r>
          <a:r>
            <a:rPr lang="en-US" sz="1800" b="0" i="0" dirty="0" err="1" smtClean="0"/>
            <a:t>lục</a:t>
          </a:r>
          <a:r>
            <a:rPr lang="en-US" sz="1800" b="0" i="0" dirty="0" smtClean="0"/>
            <a:t>.</a:t>
          </a:r>
          <a:endParaRPr lang="en-US" sz="1800" dirty="0"/>
        </a:p>
      </dgm:t>
    </dgm:pt>
    <dgm:pt modelId="{BD3E1F91-5B25-440F-B823-3FC6C83DA8BE}" type="parTrans" cxnId="{F90D7856-4513-4B41-8DCD-BF06A7BBE724}">
      <dgm:prSet/>
      <dgm:spPr/>
      <dgm:t>
        <a:bodyPr/>
        <a:lstStyle/>
        <a:p>
          <a:endParaRPr lang="en-US" sz="1800"/>
        </a:p>
      </dgm:t>
    </dgm:pt>
    <dgm:pt modelId="{13E060B2-2BDA-4798-A09D-14C1D0EB2878}" type="sibTrans" cxnId="{F90D7856-4513-4B41-8DCD-BF06A7BBE724}">
      <dgm:prSet/>
      <dgm:spPr/>
      <dgm:t>
        <a:bodyPr/>
        <a:lstStyle/>
        <a:p>
          <a:endParaRPr lang="en-US" sz="1800"/>
        </a:p>
      </dgm:t>
    </dgm:pt>
    <dgm:pt modelId="{C85FE926-FC95-4565-BEFB-51B5CB431F99}">
      <dgm:prSet custT="1"/>
      <dgm:spPr/>
      <dgm:t>
        <a:bodyPr/>
        <a:lstStyle/>
        <a:p>
          <a:pPr rtl="0"/>
          <a:r>
            <a:rPr lang="en-US" sz="1800" b="0" i="0" dirty="0" smtClean="0"/>
            <a:t>B. </a:t>
          </a:r>
          <a:r>
            <a:rPr lang="en-US" sz="1800" b="0" i="0" dirty="0" err="1" smtClean="0"/>
            <a:t>Vì</a:t>
          </a:r>
          <a:r>
            <a:rPr lang="en-US" sz="1800" b="0" i="0" dirty="0" smtClean="0"/>
            <a:t> </a:t>
          </a:r>
          <a:r>
            <a:rPr lang="en-US" sz="1800" b="0" i="0" dirty="0" err="1" smtClean="0"/>
            <a:t>diệp</a:t>
          </a:r>
          <a:r>
            <a:rPr lang="en-US" sz="1800" b="0" i="0" dirty="0" smtClean="0"/>
            <a:t> </a:t>
          </a:r>
          <a:r>
            <a:rPr lang="en-US" sz="1800" b="0" i="0" dirty="0" err="1" smtClean="0"/>
            <a:t>lục</a:t>
          </a:r>
          <a:r>
            <a:rPr lang="en-US" sz="1800" b="0" i="0" dirty="0" smtClean="0"/>
            <a:t> b </a:t>
          </a:r>
          <a:r>
            <a:rPr lang="en-US" sz="1800" b="0" i="0" dirty="0" err="1" smtClean="0"/>
            <a:t>hấp</a:t>
          </a:r>
          <a:r>
            <a:rPr lang="en-US" sz="1800" b="0" i="0" dirty="0" smtClean="0"/>
            <a:t> </a:t>
          </a:r>
          <a:r>
            <a:rPr lang="en-US" sz="1800" b="0" i="0" dirty="0" err="1" smtClean="0"/>
            <a:t>thụ</a:t>
          </a:r>
          <a:r>
            <a:rPr lang="en-US" sz="1800" b="0" i="0" dirty="0" smtClean="0"/>
            <a:t> </a:t>
          </a:r>
          <a:r>
            <a:rPr lang="en-US" sz="1800" b="0" i="0" dirty="0" err="1" smtClean="0"/>
            <a:t>ánh</a:t>
          </a:r>
          <a:r>
            <a:rPr lang="en-US" sz="1800" b="0" i="0" dirty="0" smtClean="0"/>
            <a:t> </a:t>
          </a:r>
          <a:r>
            <a:rPr lang="en-US" sz="1800" b="0" i="0" dirty="0" err="1" smtClean="0"/>
            <a:t>sáng</a:t>
          </a:r>
          <a:r>
            <a:rPr lang="en-US" sz="1800" b="0" i="0" dirty="0" smtClean="0"/>
            <a:t> </a:t>
          </a:r>
          <a:r>
            <a:rPr lang="en-US" sz="1800" b="0" i="0" dirty="0" err="1" smtClean="0"/>
            <a:t>màu</a:t>
          </a:r>
          <a:r>
            <a:rPr lang="en-US" sz="1800" b="0" i="0" dirty="0" smtClean="0"/>
            <a:t> </a:t>
          </a:r>
          <a:r>
            <a:rPr lang="en-US" sz="1800" b="0" i="0" dirty="0" err="1" smtClean="0"/>
            <a:t>xanh</a:t>
          </a:r>
          <a:r>
            <a:rPr lang="en-US" sz="1800" b="0" i="0" dirty="0" smtClean="0"/>
            <a:t> </a:t>
          </a:r>
          <a:r>
            <a:rPr lang="en-US" sz="1800" b="0" i="0" dirty="0" err="1" smtClean="0"/>
            <a:t>lục</a:t>
          </a:r>
          <a:r>
            <a:rPr lang="en-US" sz="1800" b="0" i="0" dirty="0" smtClean="0"/>
            <a:t>.</a:t>
          </a:r>
          <a:endParaRPr lang="en-US" sz="1800" dirty="0"/>
        </a:p>
      </dgm:t>
    </dgm:pt>
    <dgm:pt modelId="{852E9A3D-63F9-47C5-8C27-133A0B9CAE2A}" type="parTrans" cxnId="{FC3F3FC9-56C8-4F95-8727-C50F08F14D56}">
      <dgm:prSet/>
      <dgm:spPr/>
      <dgm:t>
        <a:bodyPr/>
        <a:lstStyle/>
        <a:p>
          <a:endParaRPr lang="en-US" sz="1800"/>
        </a:p>
      </dgm:t>
    </dgm:pt>
    <dgm:pt modelId="{88694421-1096-46A6-AA46-B6B7743A1702}" type="sibTrans" cxnId="{FC3F3FC9-56C8-4F95-8727-C50F08F14D56}">
      <dgm:prSet/>
      <dgm:spPr/>
      <dgm:t>
        <a:bodyPr/>
        <a:lstStyle/>
        <a:p>
          <a:endParaRPr lang="en-US" sz="1800"/>
        </a:p>
      </dgm:t>
    </dgm:pt>
    <dgm:pt modelId="{46173085-C3A4-4786-9D61-33234881EAB0}">
      <dgm:prSet custT="1"/>
      <dgm:spPr/>
      <dgm:t>
        <a:bodyPr/>
        <a:lstStyle/>
        <a:p>
          <a:pPr rtl="0"/>
          <a:r>
            <a:rPr lang="en-US" sz="1800" b="0" i="0" dirty="0" smtClean="0"/>
            <a:t>C. </a:t>
          </a:r>
          <a:r>
            <a:rPr lang="en-US" sz="1800" b="0" i="0" dirty="0" err="1" smtClean="0"/>
            <a:t>Vì</a:t>
          </a:r>
          <a:r>
            <a:rPr lang="en-US" sz="1800" b="0" i="0" dirty="0" smtClean="0"/>
            <a:t> </a:t>
          </a:r>
          <a:r>
            <a:rPr lang="en-US" sz="1800" b="0" i="0" dirty="0" err="1" smtClean="0"/>
            <a:t>nhóm</a:t>
          </a:r>
          <a:r>
            <a:rPr lang="en-US" sz="1800" b="0" i="0" dirty="0" smtClean="0"/>
            <a:t> </a:t>
          </a:r>
          <a:r>
            <a:rPr lang="en-US" sz="1800" b="0" i="0" dirty="0" err="1" smtClean="0"/>
            <a:t>sắc</a:t>
          </a:r>
          <a:r>
            <a:rPr lang="en-US" sz="1800" b="0" i="0" dirty="0" smtClean="0"/>
            <a:t> </a:t>
          </a:r>
          <a:r>
            <a:rPr lang="en-US" sz="1800" b="0" i="0" dirty="0" err="1" smtClean="0"/>
            <a:t>tố</a:t>
          </a:r>
          <a:r>
            <a:rPr lang="en-US" sz="1800" b="0" i="0" dirty="0" smtClean="0"/>
            <a:t> </a:t>
          </a:r>
          <a:r>
            <a:rPr lang="en-US" sz="1800" b="0" i="0" dirty="0" err="1" smtClean="0"/>
            <a:t>phụ</a:t>
          </a:r>
          <a:r>
            <a:rPr lang="en-US" sz="1800" b="0" i="0" dirty="0" smtClean="0"/>
            <a:t> (</a:t>
          </a:r>
          <a:r>
            <a:rPr lang="en-US" sz="1800" b="0" i="0" dirty="0" err="1" smtClean="0"/>
            <a:t>carotenoit</a:t>
          </a:r>
          <a:r>
            <a:rPr lang="en-US" sz="1800" b="0" i="0" dirty="0" smtClean="0"/>
            <a:t>) </a:t>
          </a:r>
          <a:r>
            <a:rPr lang="en-US" sz="1800" b="0" i="0" dirty="0" err="1" smtClean="0"/>
            <a:t>hấp</a:t>
          </a:r>
          <a:r>
            <a:rPr lang="en-US" sz="1800" b="0" i="0" dirty="0" smtClean="0"/>
            <a:t> </a:t>
          </a:r>
          <a:r>
            <a:rPr lang="en-US" sz="1800" b="0" i="0" dirty="0" err="1" smtClean="0"/>
            <a:t>thụ</a:t>
          </a:r>
          <a:r>
            <a:rPr lang="en-US" sz="1800" b="0" i="0" dirty="0" smtClean="0"/>
            <a:t> </a:t>
          </a:r>
          <a:r>
            <a:rPr lang="en-US" sz="1800" b="0" i="0" dirty="0" err="1" smtClean="0"/>
            <a:t>ánh</a:t>
          </a:r>
          <a:r>
            <a:rPr lang="en-US" sz="1800" b="0" i="0" dirty="0" smtClean="0"/>
            <a:t> </a:t>
          </a:r>
          <a:r>
            <a:rPr lang="en-US" sz="1800" b="0" i="0" dirty="0" err="1" smtClean="0"/>
            <a:t>sáng</a:t>
          </a:r>
          <a:r>
            <a:rPr lang="en-US" sz="1800" b="0" i="0" dirty="0" smtClean="0"/>
            <a:t> </a:t>
          </a:r>
          <a:r>
            <a:rPr lang="en-US" sz="1800" b="0" i="0" dirty="0" err="1" smtClean="0"/>
            <a:t>màu</a:t>
          </a:r>
          <a:r>
            <a:rPr lang="en-US" sz="1800" b="0" i="0" dirty="0" smtClean="0"/>
            <a:t> </a:t>
          </a:r>
          <a:r>
            <a:rPr lang="en-US" sz="1800" b="0" i="0" dirty="0" err="1" smtClean="0"/>
            <a:t>xanh</a:t>
          </a:r>
          <a:r>
            <a:rPr lang="en-US" sz="1800" b="0" i="0" dirty="0" smtClean="0"/>
            <a:t> </a:t>
          </a:r>
          <a:r>
            <a:rPr lang="en-US" sz="1800" b="0" i="0" dirty="0" err="1" smtClean="0"/>
            <a:t>lục</a:t>
          </a:r>
          <a:r>
            <a:rPr lang="en-US" sz="1800" b="0" i="0" dirty="0" smtClean="0"/>
            <a:t>.</a:t>
          </a:r>
          <a:endParaRPr lang="en-US" sz="1800" dirty="0"/>
        </a:p>
      </dgm:t>
    </dgm:pt>
    <dgm:pt modelId="{1A803404-4C86-4676-99B9-3C959AF7A401}" type="parTrans" cxnId="{1BA8FA59-4325-49DC-A2B6-902FE0C5F090}">
      <dgm:prSet/>
      <dgm:spPr/>
      <dgm:t>
        <a:bodyPr/>
        <a:lstStyle/>
        <a:p>
          <a:endParaRPr lang="en-US" sz="1800"/>
        </a:p>
      </dgm:t>
    </dgm:pt>
    <dgm:pt modelId="{1717BFB6-182B-427A-80C9-826ACB3A2C15}" type="sibTrans" cxnId="{1BA8FA59-4325-49DC-A2B6-902FE0C5F090}">
      <dgm:prSet/>
      <dgm:spPr/>
      <dgm:t>
        <a:bodyPr/>
        <a:lstStyle/>
        <a:p>
          <a:endParaRPr lang="en-US" sz="1800"/>
        </a:p>
      </dgm:t>
    </dgm:pt>
    <dgm:pt modelId="{EE5ABDC5-04FF-4219-B1AF-E49524BF5C49}">
      <dgm:prSet custT="1"/>
      <dgm:spPr/>
      <dgm:t>
        <a:bodyPr/>
        <a:lstStyle/>
        <a:p>
          <a:pPr rtl="0"/>
          <a:r>
            <a:rPr lang="en-US" sz="1800" b="0" i="0" dirty="0" err="1" smtClean="0"/>
            <a:t>D.Vì</a:t>
          </a:r>
          <a:r>
            <a:rPr lang="en-US" sz="1800" b="0" i="0" dirty="0" smtClean="0"/>
            <a:t> </a:t>
          </a:r>
          <a:r>
            <a:rPr lang="en-US" sz="1800" b="0" i="0" dirty="0" err="1" smtClean="0"/>
            <a:t>hệ</a:t>
          </a:r>
          <a:r>
            <a:rPr lang="en-US" sz="1800" b="0" i="0" dirty="0" smtClean="0"/>
            <a:t> </a:t>
          </a:r>
          <a:r>
            <a:rPr lang="en-US" sz="1800" b="0" i="0" dirty="0" err="1" smtClean="0"/>
            <a:t>sắc</a:t>
          </a:r>
          <a:r>
            <a:rPr lang="en-US" sz="1800" b="0" i="0" dirty="0" smtClean="0"/>
            <a:t> </a:t>
          </a:r>
          <a:r>
            <a:rPr lang="en-US" sz="1800" b="0" i="0" dirty="0" err="1" smtClean="0"/>
            <a:t>tố</a:t>
          </a:r>
          <a:r>
            <a:rPr lang="en-US" sz="1800" b="0" i="0" dirty="0" smtClean="0"/>
            <a:t> </a:t>
          </a:r>
          <a:r>
            <a:rPr lang="en-US" sz="1800" b="0" i="0" dirty="0" err="1" smtClean="0"/>
            <a:t>không</a:t>
          </a:r>
          <a:r>
            <a:rPr lang="en-US" sz="1800" b="0" i="0" dirty="0" smtClean="0"/>
            <a:t> </a:t>
          </a:r>
          <a:r>
            <a:rPr lang="en-US" sz="1800" b="0" i="0" dirty="0" err="1" smtClean="0"/>
            <a:t>hấp</a:t>
          </a:r>
          <a:r>
            <a:rPr lang="en-US" sz="1800" b="0" i="0" dirty="0" smtClean="0"/>
            <a:t> </a:t>
          </a:r>
          <a:r>
            <a:rPr lang="en-US" sz="1800" b="0" i="0" dirty="0" err="1" smtClean="0"/>
            <a:t>thụ</a:t>
          </a:r>
          <a:r>
            <a:rPr lang="en-US" sz="1800" b="0" i="0" dirty="0" smtClean="0"/>
            <a:t> </a:t>
          </a:r>
          <a:r>
            <a:rPr lang="en-US" sz="1800" b="0" i="0" dirty="0" err="1" smtClean="0"/>
            <a:t>ánh</a:t>
          </a:r>
          <a:r>
            <a:rPr lang="en-US" sz="1800" b="0" i="0" dirty="0" smtClean="0"/>
            <a:t> </a:t>
          </a:r>
          <a:r>
            <a:rPr lang="en-US" sz="1800" b="0" i="0" dirty="0" err="1" smtClean="0"/>
            <a:t>sáng</a:t>
          </a:r>
          <a:r>
            <a:rPr lang="en-US" sz="1800" b="0" i="0" dirty="0" smtClean="0"/>
            <a:t> </a:t>
          </a:r>
          <a:r>
            <a:rPr lang="en-US" sz="1800" b="0" i="0" dirty="0" err="1" smtClean="0"/>
            <a:t>màu</a:t>
          </a:r>
          <a:r>
            <a:rPr lang="en-US" sz="1800" b="0" i="0" dirty="0" smtClean="0"/>
            <a:t> </a:t>
          </a:r>
          <a:r>
            <a:rPr lang="en-US" sz="1800" b="0" i="0" dirty="0" err="1" smtClean="0"/>
            <a:t>xanh</a:t>
          </a:r>
          <a:r>
            <a:rPr lang="en-US" sz="1800" b="0" i="0" dirty="0" smtClean="0"/>
            <a:t> </a:t>
          </a:r>
          <a:r>
            <a:rPr lang="en-US" sz="1800" b="0" i="0" dirty="0" err="1" smtClean="0"/>
            <a:t>lục</a:t>
          </a:r>
          <a:r>
            <a:rPr lang="en-US" sz="1800" b="0" i="0" dirty="0" smtClean="0"/>
            <a:t>.</a:t>
          </a:r>
          <a:endParaRPr lang="en-US" sz="1800" dirty="0"/>
        </a:p>
      </dgm:t>
    </dgm:pt>
    <dgm:pt modelId="{169542D3-E9A8-4561-B4B7-36A0EE10FE41}" type="parTrans" cxnId="{6D4E21E4-D19F-420E-AF07-169993063E91}">
      <dgm:prSet/>
      <dgm:spPr/>
      <dgm:t>
        <a:bodyPr/>
        <a:lstStyle/>
        <a:p>
          <a:endParaRPr lang="en-US" sz="1800"/>
        </a:p>
      </dgm:t>
    </dgm:pt>
    <dgm:pt modelId="{CF872B1B-886C-4B20-9FC7-183C84BAB7E9}" type="sibTrans" cxnId="{6D4E21E4-D19F-420E-AF07-169993063E91}">
      <dgm:prSet/>
      <dgm:spPr/>
      <dgm:t>
        <a:bodyPr/>
        <a:lstStyle/>
        <a:p>
          <a:endParaRPr lang="en-US" sz="1800"/>
        </a:p>
      </dgm:t>
    </dgm:pt>
    <dgm:pt modelId="{437839FD-4772-4813-A10B-598F01FBB7C7}" type="pres">
      <dgm:prSet presAssocID="{240B27C4-E906-4236-A381-9F49D78F8E12}" presName="linear" presStyleCnt="0">
        <dgm:presLayoutVars>
          <dgm:animLvl val="lvl"/>
          <dgm:resizeHandles val="exact"/>
        </dgm:presLayoutVars>
      </dgm:prSet>
      <dgm:spPr/>
      <dgm:t>
        <a:bodyPr/>
        <a:lstStyle/>
        <a:p>
          <a:endParaRPr lang="en-US"/>
        </a:p>
      </dgm:t>
    </dgm:pt>
    <dgm:pt modelId="{C875652F-10BE-419E-885B-DD9929D7D6A5}" type="pres">
      <dgm:prSet presAssocID="{F015E911-67D2-4234-BF46-A5500423D924}" presName="parentText" presStyleLbl="node1" presStyleIdx="0" presStyleCnt="4" custLinFactY="-11003" custLinFactNeighborY="-100000">
        <dgm:presLayoutVars>
          <dgm:chMax val="0"/>
          <dgm:bulletEnabled val="1"/>
        </dgm:presLayoutVars>
      </dgm:prSet>
      <dgm:spPr/>
      <dgm:t>
        <a:bodyPr/>
        <a:lstStyle/>
        <a:p>
          <a:endParaRPr lang="en-US"/>
        </a:p>
      </dgm:t>
    </dgm:pt>
    <dgm:pt modelId="{E6E49272-B81D-44A9-B5EB-A4E024062325}" type="pres">
      <dgm:prSet presAssocID="{13E060B2-2BDA-4798-A09D-14C1D0EB2878}" presName="spacer" presStyleCnt="0"/>
      <dgm:spPr/>
    </dgm:pt>
    <dgm:pt modelId="{1BD71DB1-B991-42B6-A21B-E1550ECB359A}" type="pres">
      <dgm:prSet presAssocID="{C85FE926-FC95-4565-BEFB-51B5CB431F99}" presName="parentText" presStyleLbl="node1" presStyleIdx="1" presStyleCnt="4">
        <dgm:presLayoutVars>
          <dgm:chMax val="0"/>
          <dgm:bulletEnabled val="1"/>
        </dgm:presLayoutVars>
      </dgm:prSet>
      <dgm:spPr/>
      <dgm:t>
        <a:bodyPr/>
        <a:lstStyle/>
        <a:p>
          <a:endParaRPr lang="en-US"/>
        </a:p>
      </dgm:t>
    </dgm:pt>
    <dgm:pt modelId="{E03DD8ED-D389-427E-A199-F27D7FA1B02F}" type="pres">
      <dgm:prSet presAssocID="{88694421-1096-46A6-AA46-B6B7743A1702}" presName="spacer" presStyleCnt="0"/>
      <dgm:spPr/>
    </dgm:pt>
    <dgm:pt modelId="{F94615CB-3CE3-40D2-AD68-46C5EA9F67BB}" type="pres">
      <dgm:prSet presAssocID="{46173085-C3A4-4786-9D61-33234881EAB0}" presName="parentText" presStyleLbl="node1" presStyleIdx="2" presStyleCnt="4">
        <dgm:presLayoutVars>
          <dgm:chMax val="0"/>
          <dgm:bulletEnabled val="1"/>
        </dgm:presLayoutVars>
      </dgm:prSet>
      <dgm:spPr/>
      <dgm:t>
        <a:bodyPr/>
        <a:lstStyle/>
        <a:p>
          <a:endParaRPr lang="en-US"/>
        </a:p>
      </dgm:t>
    </dgm:pt>
    <dgm:pt modelId="{2C7566DF-ACB5-4138-921B-827A8ED62A5E}" type="pres">
      <dgm:prSet presAssocID="{1717BFB6-182B-427A-80C9-826ACB3A2C15}" presName="spacer" presStyleCnt="0"/>
      <dgm:spPr/>
    </dgm:pt>
    <dgm:pt modelId="{A26773F6-B2A1-4592-B7CD-FA21796D60A9}" type="pres">
      <dgm:prSet presAssocID="{EE5ABDC5-04FF-4219-B1AF-E49524BF5C49}" presName="parentText" presStyleLbl="node1" presStyleIdx="3" presStyleCnt="4">
        <dgm:presLayoutVars>
          <dgm:chMax val="0"/>
          <dgm:bulletEnabled val="1"/>
        </dgm:presLayoutVars>
      </dgm:prSet>
      <dgm:spPr/>
      <dgm:t>
        <a:bodyPr/>
        <a:lstStyle/>
        <a:p>
          <a:endParaRPr lang="en-US"/>
        </a:p>
      </dgm:t>
    </dgm:pt>
  </dgm:ptLst>
  <dgm:cxnLst>
    <dgm:cxn modelId="{6D21771B-2A70-4CB0-AE19-53DC9C1E5BB2}" type="presOf" srcId="{F015E911-67D2-4234-BF46-A5500423D924}" destId="{C875652F-10BE-419E-885B-DD9929D7D6A5}" srcOrd="0" destOrd="0" presId="urn:microsoft.com/office/officeart/2005/8/layout/vList2"/>
    <dgm:cxn modelId="{FC3F3FC9-56C8-4F95-8727-C50F08F14D56}" srcId="{240B27C4-E906-4236-A381-9F49D78F8E12}" destId="{C85FE926-FC95-4565-BEFB-51B5CB431F99}" srcOrd="1" destOrd="0" parTransId="{852E9A3D-63F9-47C5-8C27-133A0B9CAE2A}" sibTransId="{88694421-1096-46A6-AA46-B6B7743A1702}"/>
    <dgm:cxn modelId="{F90D7856-4513-4B41-8DCD-BF06A7BBE724}" srcId="{240B27C4-E906-4236-A381-9F49D78F8E12}" destId="{F015E911-67D2-4234-BF46-A5500423D924}" srcOrd="0" destOrd="0" parTransId="{BD3E1F91-5B25-440F-B823-3FC6C83DA8BE}" sibTransId="{13E060B2-2BDA-4798-A09D-14C1D0EB2878}"/>
    <dgm:cxn modelId="{C1151A2B-727E-4929-97A6-432951CE674E}" type="presOf" srcId="{C85FE926-FC95-4565-BEFB-51B5CB431F99}" destId="{1BD71DB1-B991-42B6-A21B-E1550ECB359A}" srcOrd="0" destOrd="0" presId="urn:microsoft.com/office/officeart/2005/8/layout/vList2"/>
    <dgm:cxn modelId="{1BA8FA59-4325-49DC-A2B6-902FE0C5F090}" srcId="{240B27C4-E906-4236-A381-9F49D78F8E12}" destId="{46173085-C3A4-4786-9D61-33234881EAB0}" srcOrd="2" destOrd="0" parTransId="{1A803404-4C86-4676-99B9-3C959AF7A401}" sibTransId="{1717BFB6-182B-427A-80C9-826ACB3A2C15}"/>
    <dgm:cxn modelId="{C5463BBB-C15D-44F7-B43D-152F0EA5CECB}" type="presOf" srcId="{EE5ABDC5-04FF-4219-B1AF-E49524BF5C49}" destId="{A26773F6-B2A1-4592-B7CD-FA21796D60A9}" srcOrd="0" destOrd="0" presId="urn:microsoft.com/office/officeart/2005/8/layout/vList2"/>
    <dgm:cxn modelId="{6D4E21E4-D19F-420E-AF07-169993063E91}" srcId="{240B27C4-E906-4236-A381-9F49D78F8E12}" destId="{EE5ABDC5-04FF-4219-B1AF-E49524BF5C49}" srcOrd="3" destOrd="0" parTransId="{169542D3-E9A8-4561-B4B7-36A0EE10FE41}" sibTransId="{CF872B1B-886C-4B20-9FC7-183C84BAB7E9}"/>
    <dgm:cxn modelId="{C9C46C6A-6708-4063-B487-63FFCD276C13}" type="presOf" srcId="{46173085-C3A4-4786-9D61-33234881EAB0}" destId="{F94615CB-3CE3-40D2-AD68-46C5EA9F67BB}" srcOrd="0" destOrd="0" presId="urn:microsoft.com/office/officeart/2005/8/layout/vList2"/>
    <dgm:cxn modelId="{294F4150-2E3D-410B-BD0F-430D4D339365}" type="presOf" srcId="{240B27C4-E906-4236-A381-9F49D78F8E12}" destId="{437839FD-4772-4813-A10B-598F01FBB7C7}" srcOrd="0" destOrd="0" presId="urn:microsoft.com/office/officeart/2005/8/layout/vList2"/>
    <dgm:cxn modelId="{0B5B1133-6A1F-4308-917C-9E5913DBE8BA}" type="presParOf" srcId="{437839FD-4772-4813-A10B-598F01FBB7C7}" destId="{C875652F-10BE-419E-885B-DD9929D7D6A5}" srcOrd="0" destOrd="0" presId="urn:microsoft.com/office/officeart/2005/8/layout/vList2"/>
    <dgm:cxn modelId="{58DAFC3C-1F7F-499D-9E0B-68A084CB444A}" type="presParOf" srcId="{437839FD-4772-4813-A10B-598F01FBB7C7}" destId="{E6E49272-B81D-44A9-B5EB-A4E024062325}" srcOrd="1" destOrd="0" presId="urn:microsoft.com/office/officeart/2005/8/layout/vList2"/>
    <dgm:cxn modelId="{725FFFBE-AED0-42F2-8C02-860BE47140F8}" type="presParOf" srcId="{437839FD-4772-4813-A10B-598F01FBB7C7}" destId="{1BD71DB1-B991-42B6-A21B-E1550ECB359A}" srcOrd="2" destOrd="0" presId="urn:microsoft.com/office/officeart/2005/8/layout/vList2"/>
    <dgm:cxn modelId="{862163B8-936A-45C7-A48C-319631185ED7}" type="presParOf" srcId="{437839FD-4772-4813-A10B-598F01FBB7C7}" destId="{E03DD8ED-D389-427E-A199-F27D7FA1B02F}" srcOrd="3" destOrd="0" presId="urn:microsoft.com/office/officeart/2005/8/layout/vList2"/>
    <dgm:cxn modelId="{8A411072-68AD-47CB-9943-AFE8EB147EF9}" type="presParOf" srcId="{437839FD-4772-4813-A10B-598F01FBB7C7}" destId="{F94615CB-3CE3-40D2-AD68-46C5EA9F67BB}" srcOrd="4" destOrd="0" presId="urn:microsoft.com/office/officeart/2005/8/layout/vList2"/>
    <dgm:cxn modelId="{04946B5A-B82A-401D-A569-05BD7265E081}" type="presParOf" srcId="{437839FD-4772-4813-A10B-598F01FBB7C7}" destId="{2C7566DF-ACB5-4138-921B-827A8ED62A5E}" srcOrd="5" destOrd="0" presId="urn:microsoft.com/office/officeart/2005/8/layout/vList2"/>
    <dgm:cxn modelId="{3214F90D-9904-4710-94B0-4388F42CB2F7}" type="presParOf" srcId="{437839FD-4772-4813-A10B-598F01FBB7C7}" destId="{A26773F6-B2A1-4592-B7CD-FA21796D60A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5652F-10BE-419E-885B-DD9929D7D6A5}">
      <dsp:nvSpPr>
        <dsp:cNvPr id="0" name=""/>
        <dsp:cNvSpPr/>
      </dsp:nvSpPr>
      <dsp:spPr>
        <a:xfrm>
          <a:off x="0" y="0"/>
          <a:ext cx="51816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t>A. </a:t>
          </a:r>
          <a:r>
            <a:rPr lang="en-US" sz="1800" b="0" i="0" kern="1200" dirty="0" err="1" smtClean="0"/>
            <a:t>Vì</a:t>
          </a:r>
          <a:r>
            <a:rPr lang="en-US" sz="1800" b="0" i="0" kern="1200" dirty="0" smtClean="0"/>
            <a:t> </a:t>
          </a:r>
          <a:r>
            <a:rPr lang="en-US" sz="1800" b="0" i="0" kern="1200" dirty="0" err="1" smtClean="0"/>
            <a:t>diệp</a:t>
          </a:r>
          <a:r>
            <a:rPr lang="en-US" sz="1800" b="0" i="0" kern="1200" dirty="0" smtClean="0"/>
            <a:t> </a:t>
          </a:r>
          <a:r>
            <a:rPr lang="en-US" sz="1800" b="0" i="0" kern="1200" dirty="0" err="1" smtClean="0"/>
            <a:t>lục</a:t>
          </a:r>
          <a:r>
            <a:rPr lang="en-US" sz="1800" b="0" i="0" kern="1200" dirty="0" smtClean="0"/>
            <a:t> a </a:t>
          </a:r>
          <a:r>
            <a:rPr lang="en-US" sz="1800" b="0" i="0" kern="1200" dirty="0" err="1" smtClean="0"/>
            <a:t>hấp</a:t>
          </a:r>
          <a:r>
            <a:rPr lang="en-US" sz="1800" b="0" i="0" kern="1200" dirty="0" smtClean="0"/>
            <a:t> </a:t>
          </a:r>
          <a:r>
            <a:rPr lang="en-US" sz="1800" b="0" i="0" kern="1200" dirty="0" err="1" smtClean="0"/>
            <a:t>thụ</a:t>
          </a:r>
          <a:r>
            <a:rPr lang="en-US" sz="1800" b="0" i="0" kern="1200" dirty="0" smtClean="0"/>
            <a:t> </a:t>
          </a:r>
          <a:r>
            <a:rPr lang="en-US" sz="1800" b="0" i="0" kern="1200" dirty="0" err="1" smtClean="0"/>
            <a:t>ánh</a:t>
          </a:r>
          <a:r>
            <a:rPr lang="en-US" sz="1800" b="0" i="0" kern="1200" dirty="0" smtClean="0"/>
            <a:t> </a:t>
          </a:r>
          <a:r>
            <a:rPr lang="en-US" sz="1800" b="0" i="0" kern="1200" dirty="0" err="1" smtClean="0"/>
            <a:t>sáng</a:t>
          </a:r>
          <a:r>
            <a:rPr lang="en-US" sz="1800" b="0" i="0" kern="1200" dirty="0" smtClean="0"/>
            <a:t> </a:t>
          </a:r>
          <a:r>
            <a:rPr lang="en-US" sz="1800" b="0" i="0" kern="1200" dirty="0" err="1" smtClean="0"/>
            <a:t>màu</a:t>
          </a:r>
          <a:r>
            <a:rPr lang="en-US" sz="1800" b="0" i="0" kern="1200" dirty="0" smtClean="0"/>
            <a:t> </a:t>
          </a:r>
          <a:r>
            <a:rPr lang="en-US" sz="1800" b="0" i="0" kern="1200" dirty="0" err="1" smtClean="0"/>
            <a:t>xanh</a:t>
          </a:r>
          <a:r>
            <a:rPr lang="en-US" sz="1800" b="0" i="0" kern="1200" dirty="0" smtClean="0"/>
            <a:t> </a:t>
          </a:r>
          <a:r>
            <a:rPr lang="en-US" sz="1800" b="0" i="0" kern="1200" dirty="0" err="1" smtClean="0"/>
            <a:t>lục</a:t>
          </a:r>
          <a:r>
            <a:rPr lang="en-US" sz="1800" b="0" i="0" kern="1200" dirty="0" smtClean="0"/>
            <a:t>.</a:t>
          </a:r>
          <a:endParaRPr lang="en-US" sz="1800" kern="1200" dirty="0"/>
        </a:p>
      </dsp:txBody>
      <dsp:txXfrm>
        <a:off x="41123" y="41123"/>
        <a:ext cx="5099354" cy="760154"/>
      </dsp:txXfrm>
    </dsp:sp>
    <dsp:sp modelId="{1BD71DB1-B991-42B6-A21B-E1550ECB359A}">
      <dsp:nvSpPr>
        <dsp:cNvPr id="0" name=""/>
        <dsp:cNvSpPr/>
      </dsp:nvSpPr>
      <dsp:spPr>
        <a:xfrm>
          <a:off x="0" y="1001014"/>
          <a:ext cx="51816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t>B. </a:t>
          </a:r>
          <a:r>
            <a:rPr lang="en-US" sz="1800" b="0" i="0" kern="1200" dirty="0" err="1" smtClean="0"/>
            <a:t>Vì</a:t>
          </a:r>
          <a:r>
            <a:rPr lang="en-US" sz="1800" b="0" i="0" kern="1200" dirty="0" smtClean="0"/>
            <a:t> </a:t>
          </a:r>
          <a:r>
            <a:rPr lang="en-US" sz="1800" b="0" i="0" kern="1200" dirty="0" err="1" smtClean="0"/>
            <a:t>diệp</a:t>
          </a:r>
          <a:r>
            <a:rPr lang="en-US" sz="1800" b="0" i="0" kern="1200" dirty="0" smtClean="0"/>
            <a:t> </a:t>
          </a:r>
          <a:r>
            <a:rPr lang="en-US" sz="1800" b="0" i="0" kern="1200" dirty="0" err="1" smtClean="0"/>
            <a:t>lục</a:t>
          </a:r>
          <a:r>
            <a:rPr lang="en-US" sz="1800" b="0" i="0" kern="1200" dirty="0" smtClean="0"/>
            <a:t> b </a:t>
          </a:r>
          <a:r>
            <a:rPr lang="en-US" sz="1800" b="0" i="0" kern="1200" dirty="0" err="1" smtClean="0"/>
            <a:t>hấp</a:t>
          </a:r>
          <a:r>
            <a:rPr lang="en-US" sz="1800" b="0" i="0" kern="1200" dirty="0" smtClean="0"/>
            <a:t> </a:t>
          </a:r>
          <a:r>
            <a:rPr lang="en-US" sz="1800" b="0" i="0" kern="1200" dirty="0" err="1" smtClean="0"/>
            <a:t>thụ</a:t>
          </a:r>
          <a:r>
            <a:rPr lang="en-US" sz="1800" b="0" i="0" kern="1200" dirty="0" smtClean="0"/>
            <a:t> </a:t>
          </a:r>
          <a:r>
            <a:rPr lang="en-US" sz="1800" b="0" i="0" kern="1200" dirty="0" err="1" smtClean="0"/>
            <a:t>ánh</a:t>
          </a:r>
          <a:r>
            <a:rPr lang="en-US" sz="1800" b="0" i="0" kern="1200" dirty="0" smtClean="0"/>
            <a:t> </a:t>
          </a:r>
          <a:r>
            <a:rPr lang="en-US" sz="1800" b="0" i="0" kern="1200" dirty="0" err="1" smtClean="0"/>
            <a:t>sáng</a:t>
          </a:r>
          <a:r>
            <a:rPr lang="en-US" sz="1800" b="0" i="0" kern="1200" dirty="0" smtClean="0"/>
            <a:t> </a:t>
          </a:r>
          <a:r>
            <a:rPr lang="en-US" sz="1800" b="0" i="0" kern="1200" dirty="0" err="1" smtClean="0"/>
            <a:t>màu</a:t>
          </a:r>
          <a:r>
            <a:rPr lang="en-US" sz="1800" b="0" i="0" kern="1200" dirty="0" smtClean="0"/>
            <a:t> </a:t>
          </a:r>
          <a:r>
            <a:rPr lang="en-US" sz="1800" b="0" i="0" kern="1200" dirty="0" err="1" smtClean="0"/>
            <a:t>xanh</a:t>
          </a:r>
          <a:r>
            <a:rPr lang="en-US" sz="1800" b="0" i="0" kern="1200" dirty="0" smtClean="0"/>
            <a:t> </a:t>
          </a:r>
          <a:r>
            <a:rPr lang="en-US" sz="1800" b="0" i="0" kern="1200" dirty="0" err="1" smtClean="0"/>
            <a:t>lục</a:t>
          </a:r>
          <a:r>
            <a:rPr lang="en-US" sz="1800" b="0" i="0" kern="1200" dirty="0" smtClean="0"/>
            <a:t>.</a:t>
          </a:r>
          <a:endParaRPr lang="en-US" sz="1800" kern="1200" dirty="0"/>
        </a:p>
      </dsp:txBody>
      <dsp:txXfrm>
        <a:off x="41123" y="1042137"/>
        <a:ext cx="5099354" cy="760154"/>
      </dsp:txXfrm>
    </dsp:sp>
    <dsp:sp modelId="{F94615CB-3CE3-40D2-AD68-46C5EA9F67BB}">
      <dsp:nvSpPr>
        <dsp:cNvPr id="0" name=""/>
        <dsp:cNvSpPr/>
      </dsp:nvSpPr>
      <dsp:spPr>
        <a:xfrm>
          <a:off x="0" y="1973014"/>
          <a:ext cx="51816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t>C. </a:t>
          </a:r>
          <a:r>
            <a:rPr lang="en-US" sz="1800" b="0" i="0" kern="1200" dirty="0" err="1" smtClean="0"/>
            <a:t>Vì</a:t>
          </a:r>
          <a:r>
            <a:rPr lang="en-US" sz="1800" b="0" i="0" kern="1200" dirty="0" smtClean="0"/>
            <a:t> </a:t>
          </a:r>
          <a:r>
            <a:rPr lang="en-US" sz="1800" b="0" i="0" kern="1200" dirty="0" err="1" smtClean="0"/>
            <a:t>nhóm</a:t>
          </a:r>
          <a:r>
            <a:rPr lang="en-US" sz="1800" b="0" i="0" kern="1200" dirty="0" smtClean="0"/>
            <a:t> </a:t>
          </a:r>
          <a:r>
            <a:rPr lang="en-US" sz="1800" b="0" i="0" kern="1200" dirty="0" err="1" smtClean="0"/>
            <a:t>sắc</a:t>
          </a:r>
          <a:r>
            <a:rPr lang="en-US" sz="1800" b="0" i="0" kern="1200" dirty="0" smtClean="0"/>
            <a:t> </a:t>
          </a:r>
          <a:r>
            <a:rPr lang="en-US" sz="1800" b="0" i="0" kern="1200" dirty="0" err="1" smtClean="0"/>
            <a:t>tố</a:t>
          </a:r>
          <a:r>
            <a:rPr lang="en-US" sz="1800" b="0" i="0" kern="1200" dirty="0" smtClean="0"/>
            <a:t> </a:t>
          </a:r>
          <a:r>
            <a:rPr lang="en-US" sz="1800" b="0" i="0" kern="1200" dirty="0" err="1" smtClean="0"/>
            <a:t>phụ</a:t>
          </a:r>
          <a:r>
            <a:rPr lang="en-US" sz="1800" b="0" i="0" kern="1200" dirty="0" smtClean="0"/>
            <a:t> (</a:t>
          </a:r>
          <a:r>
            <a:rPr lang="en-US" sz="1800" b="0" i="0" kern="1200" dirty="0" err="1" smtClean="0"/>
            <a:t>carotenoit</a:t>
          </a:r>
          <a:r>
            <a:rPr lang="en-US" sz="1800" b="0" i="0" kern="1200" dirty="0" smtClean="0"/>
            <a:t>) </a:t>
          </a:r>
          <a:r>
            <a:rPr lang="en-US" sz="1800" b="0" i="0" kern="1200" dirty="0" err="1" smtClean="0"/>
            <a:t>hấp</a:t>
          </a:r>
          <a:r>
            <a:rPr lang="en-US" sz="1800" b="0" i="0" kern="1200" dirty="0" smtClean="0"/>
            <a:t> </a:t>
          </a:r>
          <a:r>
            <a:rPr lang="en-US" sz="1800" b="0" i="0" kern="1200" dirty="0" err="1" smtClean="0"/>
            <a:t>thụ</a:t>
          </a:r>
          <a:r>
            <a:rPr lang="en-US" sz="1800" b="0" i="0" kern="1200" dirty="0" smtClean="0"/>
            <a:t> </a:t>
          </a:r>
          <a:r>
            <a:rPr lang="en-US" sz="1800" b="0" i="0" kern="1200" dirty="0" err="1" smtClean="0"/>
            <a:t>ánh</a:t>
          </a:r>
          <a:r>
            <a:rPr lang="en-US" sz="1800" b="0" i="0" kern="1200" dirty="0" smtClean="0"/>
            <a:t> </a:t>
          </a:r>
          <a:r>
            <a:rPr lang="en-US" sz="1800" b="0" i="0" kern="1200" dirty="0" err="1" smtClean="0"/>
            <a:t>sáng</a:t>
          </a:r>
          <a:r>
            <a:rPr lang="en-US" sz="1800" b="0" i="0" kern="1200" dirty="0" smtClean="0"/>
            <a:t> </a:t>
          </a:r>
          <a:r>
            <a:rPr lang="en-US" sz="1800" b="0" i="0" kern="1200" dirty="0" err="1" smtClean="0"/>
            <a:t>màu</a:t>
          </a:r>
          <a:r>
            <a:rPr lang="en-US" sz="1800" b="0" i="0" kern="1200" dirty="0" smtClean="0"/>
            <a:t> </a:t>
          </a:r>
          <a:r>
            <a:rPr lang="en-US" sz="1800" b="0" i="0" kern="1200" dirty="0" err="1" smtClean="0"/>
            <a:t>xanh</a:t>
          </a:r>
          <a:r>
            <a:rPr lang="en-US" sz="1800" b="0" i="0" kern="1200" dirty="0" smtClean="0"/>
            <a:t> </a:t>
          </a:r>
          <a:r>
            <a:rPr lang="en-US" sz="1800" b="0" i="0" kern="1200" dirty="0" err="1" smtClean="0"/>
            <a:t>lục</a:t>
          </a:r>
          <a:r>
            <a:rPr lang="en-US" sz="1800" b="0" i="0" kern="1200" dirty="0" smtClean="0"/>
            <a:t>.</a:t>
          </a:r>
          <a:endParaRPr lang="en-US" sz="1800" kern="1200" dirty="0"/>
        </a:p>
      </dsp:txBody>
      <dsp:txXfrm>
        <a:off x="41123" y="2014137"/>
        <a:ext cx="5099354" cy="760154"/>
      </dsp:txXfrm>
    </dsp:sp>
    <dsp:sp modelId="{A26773F6-B2A1-4592-B7CD-FA21796D60A9}">
      <dsp:nvSpPr>
        <dsp:cNvPr id="0" name=""/>
        <dsp:cNvSpPr/>
      </dsp:nvSpPr>
      <dsp:spPr>
        <a:xfrm>
          <a:off x="0" y="2945014"/>
          <a:ext cx="51816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err="1" smtClean="0"/>
            <a:t>D.Vì</a:t>
          </a:r>
          <a:r>
            <a:rPr lang="en-US" sz="1800" b="0" i="0" kern="1200" dirty="0" smtClean="0"/>
            <a:t> </a:t>
          </a:r>
          <a:r>
            <a:rPr lang="en-US" sz="1800" b="0" i="0" kern="1200" dirty="0" err="1" smtClean="0"/>
            <a:t>hệ</a:t>
          </a:r>
          <a:r>
            <a:rPr lang="en-US" sz="1800" b="0" i="0" kern="1200" dirty="0" smtClean="0"/>
            <a:t> </a:t>
          </a:r>
          <a:r>
            <a:rPr lang="en-US" sz="1800" b="0" i="0" kern="1200" dirty="0" err="1" smtClean="0"/>
            <a:t>sắc</a:t>
          </a:r>
          <a:r>
            <a:rPr lang="en-US" sz="1800" b="0" i="0" kern="1200" dirty="0" smtClean="0"/>
            <a:t> </a:t>
          </a:r>
          <a:r>
            <a:rPr lang="en-US" sz="1800" b="0" i="0" kern="1200" dirty="0" err="1" smtClean="0"/>
            <a:t>tố</a:t>
          </a:r>
          <a:r>
            <a:rPr lang="en-US" sz="1800" b="0" i="0" kern="1200" dirty="0" smtClean="0"/>
            <a:t> </a:t>
          </a:r>
          <a:r>
            <a:rPr lang="en-US" sz="1800" b="0" i="0" kern="1200" dirty="0" err="1" smtClean="0"/>
            <a:t>không</a:t>
          </a:r>
          <a:r>
            <a:rPr lang="en-US" sz="1800" b="0" i="0" kern="1200" dirty="0" smtClean="0"/>
            <a:t> </a:t>
          </a:r>
          <a:r>
            <a:rPr lang="en-US" sz="1800" b="0" i="0" kern="1200" dirty="0" err="1" smtClean="0"/>
            <a:t>hấp</a:t>
          </a:r>
          <a:r>
            <a:rPr lang="en-US" sz="1800" b="0" i="0" kern="1200" dirty="0" smtClean="0"/>
            <a:t> </a:t>
          </a:r>
          <a:r>
            <a:rPr lang="en-US" sz="1800" b="0" i="0" kern="1200" dirty="0" err="1" smtClean="0"/>
            <a:t>thụ</a:t>
          </a:r>
          <a:r>
            <a:rPr lang="en-US" sz="1800" b="0" i="0" kern="1200" dirty="0" smtClean="0"/>
            <a:t> </a:t>
          </a:r>
          <a:r>
            <a:rPr lang="en-US" sz="1800" b="0" i="0" kern="1200" dirty="0" err="1" smtClean="0"/>
            <a:t>ánh</a:t>
          </a:r>
          <a:r>
            <a:rPr lang="en-US" sz="1800" b="0" i="0" kern="1200" dirty="0" smtClean="0"/>
            <a:t> </a:t>
          </a:r>
          <a:r>
            <a:rPr lang="en-US" sz="1800" b="0" i="0" kern="1200" dirty="0" err="1" smtClean="0"/>
            <a:t>sáng</a:t>
          </a:r>
          <a:r>
            <a:rPr lang="en-US" sz="1800" b="0" i="0" kern="1200" dirty="0" smtClean="0"/>
            <a:t> </a:t>
          </a:r>
          <a:r>
            <a:rPr lang="en-US" sz="1800" b="0" i="0" kern="1200" dirty="0" err="1" smtClean="0"/>
            <a:t>màu</a:t>
          </a:r>
          <a:r>
            <a:rPr lang="en-US" sz="1800" b="0" i="0" kern="1200" dirty="0" smtClean="0"/>
            <a:t> </a:t>
          </a:r>
          <a:r>
            <a:rPr lang="en-US" sz="1800" b="0" i="0" kern="1200" dirty="0" err="1" smtClean="0"/>
            <a:t>xanh</a:t>
          </a:r>
          <a:r>
            <a:rPr lang="en-US" sz="1800" b="0" i="0" kern="1200" dirty="0" smtClean="0"/>
            <a:t> </a:t>
          </a:r>
          <a:r>
            <a:rPr lang="en-US" sz="1800" b="0" i="0" kern="1200" dirty="0" err="1" smtClean="0"/>
            <a:t>lục</a:t>
          </a:r>
          <a:r>
            <a:rPr lang="en-US" sz="1800" b="0" i="0" kern="1200" dirty="0" smtClean="0"/>
            <a:t>.</a:t>
          </a:r>
          <a:endParaRPr lang="en-US" sz="1800" kern="1200" dirty="0"/>
        </a:p>
      </dsp:txBody>
      <dsp:txXfrm>
        <a:off x="41123" y="2986137"/>
        <a:ext cx="5099354"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EB94B-4E28-4C6F-BADF-D2EE6A13C940}"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176F4-E3BC-47F4-A3DE-B1E16A5EFB6D}" type="slidenum">
              <a:rPr lang="en-US" smtClean="0"/>
              <a:t>‹#›</a:t>
            </a:fld>
            <a:endParaRPr lang="en-US"/>
          </a:p>
        </p:txBody>
      </p:sp>
    </p:spTree>
    <p:extLst>
      <p:ext uri="{BB962C8B-B14F-4D97-AF65-F5344CB8AC3E}">
        <p14:creationId xmlns:p14="http://schemas.microsoft.com/office/powerpoint/2010/main" val="288414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60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02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238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22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13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62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05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28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736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07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60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C123F-3CF1-481F-B69D-30ADC5ED9E0B}"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335534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C123F-3CF1-481F-B69D-30ADC5ED9E0B}"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307558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C123F-3CF1-481F-B69D-30ADC5ED9E0B}"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176869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4" name="Google Shape;14;p2"/>
          <p:cNvSpPr txBox="1">
            <a:spLocks noGrp="1"/>
          </p:cNvSpPr>
          <p:nvPr>
            <p:ph type="ctrTitle"/>
          </p:nvPr>
        </p:nvSpPr>
        <p:spPr>
          <a:xfrm>
            <a:off x="6557433" y="2655800"/>
            <a:ext cx="527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0675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22" name="Google Shape;22;p3"/>
          <p:cNvSpPr txBox="1">
            <a:spLocks noGrp="1"/>
          </p:cNvSpPr>
          <p:nvPr>
            <p:ph type="ctrTitle"/>
          </p:nvPr>
        </p:nvSpPr>
        <p:spPr>
          <a:xfrm>
            <a:off x="7132233" y="2619133"/>
            <a:ext cx="4145200" cy="154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000"/>
              <a:buNone/>
              <a:defRPr sz="5333">
                <a:solidFill>
                  <a:schemeClr val="lt1"/>
                </a:solidFill>
              </a:defRPr>
            </a:lvl1pPr>
            <a:lvl2pPr lvl="1" rtl="0">
              <a:spcBef>
                <a:spcPts val="0"/>
              </a:spcBef>
              <a:spcAft>
                <a:spcPts val="0"/>
              </a:spcAft>
              <a:buClr>
                <a:schemeClr val="lt1"/>
              </a:buClr>
              <a:buSzPts val="4000"/>
              <a:buNone/>
              <a:defRPr sz="5333">
                <a:solidFill>
                  <a:schemeClr val="lt1"/>
                </a:solidFill>
              </a:defRPr>
            </a:lvl2pPr>
            <a:lvl3pPr lvl="2" rtl="0">
              <a:spcBef>
                <a:spcPts val="0"/>
              </a:spcBef>
              <a:spcAft>
                <a:spcPts val="0"/>
              </a:spcAft>
              <a:buClr>
                <a:schemeClr val="lt1"/>
              </a:buClr>
              <a:buSzPts val="4000"/>
              <a:buNone/>
              <a:defRPr sz="5333">
                <a:solidFill>
                  <a:schemeClr val="lt1"/>
                </a:solidFill>
              </a:defRPr>
            </a:lvl3pPr>
            <a:lvl4pPr lvl="3" rtl="0">
              <a:spcBef>
                <a:spcPts val="0"/>
              </a:spcBef>
              <a:spcAft>
                <a:spcPts val="0"/>
              </a:spcAft>
              <a:buClr>
                <a:schemeClr val="lt1"/>
              </a:buClr>
              <a:buSzPts val="4000"/>
              <a:buNone/>
              <a:defRPr sz="5333">
                <a:solidFill>
                  <a:schemeClr val="lt1"/>
                </a:solidFill>
              </a:defRPr>
            </a:lvl4pPr>
            <a:lvl5pPr lvl="4" rtl="0">
              <a:spcBef>
                <a:spcPts val="0"/>
              </a:spcBef>
              <a:spcAft>
                <a:spcPts val="0"/>
              </a:spcAft>
              <a:buClr>
                <a:schemeClr val="lt1"/>
              </a:buClr>
              <a:buSzPts val="4000"/>
              <a:buNone/>
              <a:defRPr sz="5333">
                <a:solidFill>
                  <a:schemeClr val="lt1"/>
                </a:solidFill>
              </a:defRPr>
            </a:lvl5pPr>
            <a:lvl6pPr lvl="5" rtl="0">
              <a:spcBef>
                <a:spcPts val="0"/>
              </a:spcBef>
              <a:spcAft>
                <a:spcPts val="0"/>
              </a:spcAft>
              <a:buClr>
                <a:schemeClr val="lt1"/>
              </a:buClr>
              <a:buSzPts val="4000"/>
              <a:buNone/>
              <a:defRPr sz="5333">
                <a:solidFill>
                  <a:schemeClr val="lt1"/>
                </a:solidFill>
              </a:defRPr>
            </a:lvl6pPr>
            <a:lvl7pPr lvl="6" rtl="0">
              <a:spcBef>
                <a:spcPts val="0"/>
              </a:spcBef>
              <a:spcAft>
                <a:spcPts val="0"/>
              </a:spcAft>
              <a:buClr>
                <a:schemeClr val="lt1"/>
              </a:buClr>
              <a:buSzPts val="4000"/>
              <a:buNone/>
              <a:defRPr sz="5333">
                <a:solidFill>
                  <a:schemeClr val="lt1"/>
                </a:solidFill>
              </a:defRPr>
            </a:lvl7pPr>
            <a:lvl8pPr lvl="7" rtl="0">
              <a:spcBef>
                <a:spcPts val="0"/>
              </a:spcBef>
              <a:spcAft>
                <a:spcPts val="0"/>
              </a:spcAft>
              <a:buClr>
                <a:schemeClr val="lt1"/>
              </a:buClr>
              <a:buSzPts val="4000"/>
              <a:buNone/>
              <a:defRPr sz="5333">
                <a:solidFill>
                  <a:schemeClr val="lt1"/>
                </a:solidFill>
              </a:defRPr>
            </a:lvl8pPr>
            <a:lvl9pPr lvl="8" rtl="0">
              <a:spcBef>
                <a:spcPts val="0"/>
              </a:spcBef>
              <a:spcAft>
                <a:spcPts val="0"/>
              </a:spcAft>
              <a:buClr>
                <a:schemeClr val="lt1"/>
              </a:buClr>
              <a:buSzPts val="4000"/>
              <a:buNone/>
              <a:defRPr sz="5333">
                <a:solidFill>
                  <a:schemeClr val="lt1"/>
                </a:solidFill>
              </a:defRPr>
            </a:lvl9pPr>
          </a:lstStyle>
          <a:p>
            <a:endParaRPr/>
          </a:p>
        </p:txBody>
      </p:sp>
      <p:sp>
        <p:nvSpPr>
          <p:cNvPr id="23" name="Google Shape;23;p3"/>
          <p:cNvSpPr txBox="1">
            <a:spLocks noGrp="1"/>
          </p:cNvSpPr>
          <p:nvPr>
            <p:ph type="subTitle" idx="1"/>
          </p:nvPr>
        </p:nvSpPr>
        <p:spPr>
          <a:xfrm>
            <a:off x="7132233" y="4294739"/>
            <a:ext cx="414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Tree>
    <p:extLst>
      <p:ext uri="{BB962C8B-B14F-4D97-AF65-F5344CB8AC3E}">
        <p14:creationId xmlns:p14="http://schemas.microsoft.com/office/powerpoint/2010/main" val="211251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5"/>
        <p:cNvGrpSpPr/>
        <p:nvPr/>
      </p:nvGrpSpPr>
      <p:grpSpPr>
        <a:xfrm>
          <a:off x="0" y="0"/>
          <a:ext cx="0" cy="0"/>
          <a:chOff x="0" y="0"/>
          <a:chExt cx="0" cy="0"/>
        </a:xfrm>
      </p:grpSpPr>
      <p:sp>
        <p:nvSpPr>
          <p:cNvPr id="40" name="Google Shape;40;p5"/>
          <p:cNvSpPr txBox="1">
            <a:spLocks noGrp="1"/>
          </p:cNvSpPr>
          <p:nvPr>
            <p:ph type="title"/>
          </p:nvPr>
        </p:nvSpPr>
        <p:spPr>
          <a:xfrm>
            <a:off x="5760100" y="1190967"/>
            <a:ext cx="58224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5"/>
          <p:cNvSpPr txBox="1">
            <a:spLocks noGrp="1"/>
          </p:cNvSpPr>
          <p:nvPr>
            <p:ph type="body" idx="1"/>
          </p:nvPr>
        </p:nvSpPr>
        <p:spPr>
          <a:xfrm>
            <a:off x="5760100" y="2258900"/>
            <a:ext cx="5822400" cy="40744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2" name="Google Shape;42;p5"/>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32290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88774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8" name="Google Shape;58;p7"/>
          <p:cNvSpPr txBox="1">
            <a:spLocks noGrp="1"/>
          </p:cNvSpPr>
          <p:nvPr>
            <p:ph type="title"/>
          </p:nvPr>
        </p:nvSpPr>
        <p:spPr>
          <a:xfrm>
            <a:off x="5096000" y="1190967"/>
            <a:ext cx="64864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5096000" y="2301200"/>
            <a:ext cx="3148400" cy="40320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60" name="Google Shape;60;p7"/>
          <p:cNvSpPr txBox="1">
            <a:spLocks noGrp="1"/>
          </p:cNvSpPr>
          <p:nvPr>
            <p:ph type="body" idx="2"/>
          </p:nvPr>
        </p:nvSpPr>
        <p:spPr>
          <a:xfrm>
            <a:off x="8433997" y="2301200"/>
            <a:ext cx="3148400" cy="40320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61" name="Google Shape;61;p7"/>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23150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2"/>
        <p:cNvGrpSpPr/>
        <p:nvPr/>
      </p:nvGrpSpPr>
      <p:grpSpPr>
        <a:xfrm>
          <a:off x="0" y="0"/>
          <a:ext cx="0" cy="0"/>
          <a:chOff x="0" y="0"/>
          <a:chExt cx="0" cy="0"/>
        </a:xfrm>
      </p:grpSpPr>
      <p:sp>
        <p:nvSpPr>
          <p:cNvPr id="69" name="Google Shape;69;p8"/>
          <p:cNvSpPr txBox="1">
            <a:spLocks noGrp="1"/>
          </p:cNvSpPr>
          <p:nvPr>
            <p:ph type="title"/>
          </p:nvPr>
        </p:nvSpPr>
        <p:spPr>
          <a:xfrm>
            <a:off x="5096000" y="1190967"/>
            <a:ext cx="6486400" cy="921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Google Shape;70;p8"/>
          <p:cNvSpPr txBox="1">
            <a:spLocks noGrp="1"/>
          </p:cNvSpPr>
          <p:nvPr>
            <p:ph type="body" idx="1"/>
          </p:nvPr>
        </p:nvSpPr>
        <p:spPr>
          <a:xfrm>
            <a:off x="5096000" y="2369567"/>
            <a:ext cx="2063200" cy="39952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71" name="Google Shape;71;p8"/>
          <p:cNvSpPr txBox="1">
            <a:spLocks noGrp="1"/>
          </p:cNvSpPr>
          <p:nvPr>
            <p:ph type="body" idx="2"/>
          </p:nvPr>
        </p:nvSpPr>
        <p:spPr>
          <a:xfrm>
            <a:off x="7264851" y="2369567"/>
            <a:ext cx="2063200" cy="39952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72" name="Google Shape;72;p8"/>
          <p:cNvSpPr txBox="1">
            <a:spLocks noGrp="1"/>
          </p:cNvSpPr>
          <p:nvPr>
            <p:ph type="body" idx="3"/>
          </p:nvPr>
        </p:nvSpPr>
        <p:spPr>
          <a:xfrm>
            <a:off x="9433701" y="2369567"/>
            <a:ext cx="2063200" cy="39952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73" name="Google Shape;73;p8"/>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522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C123F-3CF1-481F-B69D-30ADC5ED9E0B}"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420954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C123F-3CF1-481F-B69D-30ADC5ED9E0B}"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229771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C123F-3CF1-481F-B69D-30ADC5ED9E0B}"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74284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C123F-3CF1-481F-B69D-30ADC5ED9E0B}"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284264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C123F-3CF1-481F-B69D-30ADC5ED9E0B}" type="datetimeFigureOut">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100599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123F-3CF1-481F-B69D-30ADC5ED9E0B}"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57578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C123F-3CF1-481F-B69D-30ADC5ED9E0B}"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296054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C123F-3CF1-481F-B69D-30ADC5ED9E0B}"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C1D52-9594-4E7F-8B3F-B8DF4CCC66F1}" type="slidenum">
              <a:rPr lang="en-US" smtClean="0"/>
              <a:t>‹#›</a:t>
            </a:fld>
            <a:endParaRPr lang="en-US"/>
          </a:p>
        </p:txBody>
      </p:sp>
    </p:spTree>
    <p:extLst>
      <p:ext uri="{BB962C8B-B14F-4D97-AF65-F5344CB8AC3E}">
        <p14:creationId xmlns:p14="http://schemas.microsoft.com/office/powerpoint/2010/main" val="276294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C123F-3CF1-481F-B69D-30ADC5ED9E0B}" type="datetimeFigureOut">
              <a:rPr lang="en-US" smtClean="0"/>
              <a:t>9/25/2021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C1D52-9594-4E7F-8B3F-B8DF4CCC66F1}" type="slidenum">
              <a:rPr lang="en-US" smtClean="0"/>
              <a:t>‹#›</a:t>
            </a:fld>
            <a:endParaRPr lang="en-US"/>
          </a:p>
        </p:txBody>
      </p:sp>
    </p:spTree>
    <p:extLst>
      <p:ext uri="{BB962C8B-B14F-4D97-AF65-F5344CB8AC3E}">
        <p14:creationId xmlns:p14="http://schemas.microsoft.com/office/powerpoint/2010/main" val="329934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1320800" y="990600"/>
            <a:ext cx="9245600" cy="3962400"/>
          </a:xfrm>
          <a:prstGeom prst="rect">
            <a:avLst/>
          </a:prstGeom>
        </p:spPr>
        <p:txBody>
          <a:bodyPr spcFirstLastPara="1" vert="horz" wrap="square" lIns="121900" tIns="121900" rIns="121900" bIns="121900" rtlCol="0" anchor="ctr" anchorCtr="0">
            <a:noAutofit/>
          </a:bodyPr>
          <a:lstStyle/>
          <a:p>
            <a:pPr algn="ctr"/>
            <a:r>
              <a:rPr lang="en-US" b="1" dirty="0" smtClean="0">
                <a:solidFill>
                  <a:schemeClr val="tx1"/>
                </a:solidFill>
              </a:rPr>
              <a:t>CHỦ ĐỀ</a:t>
            </a:r>
            <a:r>
              <a:rPr lang="en-US" b="1" smtClean="0">
                <a:solidFill>
                  <a:schemeClr val="tx1"/>
                </a:solidFill>
              </a:rPr>
              <a:t>: QUANG </a:t>
            </a:r>
            <a:r>
              <a:rPr lang="en-US" b="1" dirty="0" smtClean="0">
                <a:solidFill>
                  <a:schemeClr val="tx1"/>
                </a:solidFill>
              </a:rPr>
              <a:t>HỢP Ở THỰC VẬT</a:t>
            </a:r>
            <a:endParaRPr b="1" dirty="0">
              <a:solidFill>
                <a:schemeClr val="tx1"/>
              </a:solidFill>
            </a:endParaRPr>
          </a:p>
        </p:txBody>
      </p:sp>
      <p:pic>
        <p:nvPicPr>
          <p:cNvPr id="109" name="Google Shape;109;p14"/>
          <p:cNvPicPr preferRelativeResize="0"/>
          <p:nvPr/>
        </p:nvPicPr>
        <p:blipFill rotWithShape="1">
          <a:blip r:embed="rId3">
            <a:alphaModFix/>
          </a:blip>
          <a:srcRect l="932" r="942"/>
          <a:stretch/>
        </p:blipFill>
        <p:spPr>
          <a:xfrm>
            <a:off x="7684993" y="2717800"/>
            <a:ext cx="4475905" cy="3632232"/>
          </a:xfrm>
          <a:custGeom>
            <a:avLst/>
            <a:gdLst/>
            <a:ahLst/>
            <a:cxnLst/>
            <a:rect l="l" t="t" r="r" b="b"/>
            <a:pathLst>
              <a:path w="21061" h="21600" extrusionOk="0">
                <a:moveTo>
                  <a:pt x="21016" y="0"/>
                </a:moveTo>
                <a:cubicBezTo>
                  <a:pt x="21016" y="0"/>
                  <a:pt x="13076" y="1665"/>
                  <a:pt x="10033" y="5720"/>
                </a:cubicBezTo>
                <a:cubicBezTo>
                  <a:pt x="6991" y="9775"/>
                  <a:pt x="9992" y="14676"/>
                  <a:pt x="9992" y="14676"/>
                </a:cubicBezTo>
                <a:cubicBezTo>
                  <a:pt x="9992" y="14676"/>
                  <a:pt x="15513" y="16226"/>
                  <a:pt x="18557" y="12175"/>
                </a:cubicBezTo>
                <a:cubicBezTo>
                  <a:pt x="21600" y="8123"/>
                  <a:pt x="21016" y="0"/>
                  <a:pt x="21016" y="0"/>
                </a:cubicBezTo>
                <a:close/>
                <a:moveTo>
                  <a:pt x="4385" y="10816"/>
                </a:moveTo>
                <a:cubicBezTo>
                  <a:pt x="2245" y="10758"/>
                  <a:pt x="0" y="11508"/>
                  <a:pt x="0" y="11508"/>
                </a:cubicBezTo>
                <a:cubicBezTo>
                  <a:pt x="0" y="11508"/>
                  <a:pt x="1843" y="15299"/>
                  <a:pt x="4257" y="16319"/>
                </a:cubicBezTo>
                <a:cubicBezTo>
                  <a:pt x="6207" y="17143"/>
                  <a:pt x="7933" y="15908"/>
                  <a:pt x="8524" y="15404"/>
                </a:cubicBezTo>
                <a:lnTo>
                  <a:pt x="2629" y="12634"/>
                </a:lnTo>
                <a:lnTo>
                  <a:pt x="8734" y="14939"/>
                </a:lnTo>
                <a:cubicBezTo>
                  <a:pt x="8686" y="14185"/>
                  <a:pt x="8378" y="12037"/>
                  <a:pt x="6403" y="11203"/>
                </a:cubicBezTo>
                <a:cubicBezTo>
                  <a:pt x="5799" y="10948"/>
                  <a:pt x="5098" y="10835"/>
                  <a:pt x="4385" y="10816"/>
                </a:cubicBezTo>
                <a:close/>
                <a:moveTo>
                  <a:pt x="9515" y="15936"/>
                </a:moveTo>
                <a:cubicBezTo>
                  <a:pt x="9515" y="15936"/>
                  <a:pt x="6279" y="17665"/>
                  <a:pt x="6644" y="20887"/>
                </a:cubicBezTo>
                <a:cubicBezTo>
                  <a:pt x="6672" y="21128"/>
                  <a:pt x="6721" y="21365"/>
                  <a:pt x="6783" y="21600"/>
                </a:cubicBezTo>
                <a:lnTo>
                  <a:pt x="13391" y="21600"/>
                </a:lnTo>
                <a:cubicBezTo>
                  <a:pt x="13467" y="21105"/>
                  <a:pt x="13478" y="20600"/>
                  <a:pt x="13427" y="20101"/>
                </a:cubicBezTo>
                <a:cubicBezTo>
                  <a:pt x="13059" y="16877"/>
                  <a:pt x="9515" y="15936"/>
                  <a:pt x="9515" y="15936"/>
                </a:cubicBezTo>
                <a:close/>
              </a:path>
            </a:pathLst>
          </a:custGeom>
          <a:noFill/>
          <a:ln>
            <a:noFill/>
          </a:ln>
        </p:spPr>
      </p:pic>
    </p:spTree>
    <p:extLst>
      <p:ext uri="{BB962C8B-B14F-4D97-AF65-F5344CB8AC3E}">
        <p14:creationId xmlns:p14="http://schemas.microsoft.com/office/powerpoint/2010/main" val="427379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90600"/>
            <a:ext cx="5486399" cy="5283200"/>
          </a:xfrm>
          <a:prstGeom prst="rect">
            <a:avLst/>
          </a:prstGeom>
        </p:spPr>
      </p:pic>
      <p:sp>
        <p:nvSpPr>
          <p:cNvPr id="5" name="Rectangle 4"/>
          <p:cNvSpPr/>
          <p:nvPr/>
        </p:nvSpPr>
        <p:spPr>
          <a:xfrm>
            <a:off x="5384800" y="1019097"/>
            <a:ext cx="6908800" cy="5427961"/>
          </a:xfrm>
          <a:prstGeom prst="rect">
            <a:avLst/>
          </a:prstGeom>
          <a:ln>
            <a:noFill/>
          </a:ln>
        </p:spPr>
        <p:txBody>
          <a:bodyPr wrap="square">
            <a:spAutoFit/>
          </a:bodyPr>
          <a:lstStyle/>
          <a:p>
            <a:r>
              <a:rPr lang="vi-VN" sz="2667" b="1" i="1" dirty="0">
                <a:solidFill>
                  <a:schemeClr val="tx1">
                    <a:lumMod val="75000"/>
                  </a:schemeClr>
                </a:solidFill>
                <a:latin typeface="Pontano Sans"/>
              </a:rPr>
              <a:t>-</a:t>
            </a:r>
            <a:r>
              <a:rPr lang="en-US" sz="2667" b="1" i="1" dirty="0">
                <a:solidFill>
                  <a:schemeClr val="tx1">
                    <a:lumMod val="75000"/>
                  </a:schemeClr>
                </a:solidFill>
                <a:latin typeface="Pontano Sans"/>
              </a:rPr>
              <a:t> </a:t>
            </a:r>
            <a:r>
              <a:rPr lang="vi-VN" sz="2667" b="1" i="1" dirty="0">
                <a:solidFill>
                  <a:srgbClr val="FF0000"/>
                </a:solidFill>
                <a:latin typeface="Pontano Sans"/>
              </a:rPr>
              <a:t>Tế </a:t>
            </a:r>
            <a:r>
              <a:rPr lang="vi-VN" sz="2667" b="1" i="1" dirty="0">
                <a:solidFill>
                  <a:srgbClr val="FF0000"/>
                </a:solidFill>
                <a:latin typeface="Pontano Sans"/>
              </a:rPr>
              <a:t>bào mô giậu: </a:t>
            </a:r>
            <a:r>
              <a:rPr lang="vi-VN" sz="2667" dirty="0">
                <a:solidFill>
                  <a:schemeClr val="tx1">
                    <a:lumMod val="75000"/>
                  </a:schemeClr>
                </a:solidFill>
                <a:latin typeface="Pontano Sans"/>
              </a:rPr>
              <a:t>chứa </a:t>
            </a:r>
            <a:r>
              <a:rPr lang="vi-VN" sz="2667" dirty="0">
                <a:solidFill>
                  <a:srgbClr val="FFC000"/>
                </a:solidFill>
                <a:latin typeface="Pontano Sans"/>
              </a:rPr>
              <a:t>nhiều lục lạp </a:t>
            </a:r>
            <a:r>
              <a:rPr lang="vi-VN" sz="2667" dirty="0">
                <a:solidFill>
                  <a:schemeClr val="tx1">
                    <a:lumMod val="75000"/>
                  </a:schemeClr>
                </a:solidFill>
                <a:latin typeface="Pontano Sans"/>
              </a:rPr>
              <a:t>phân bố ngay bên dưới lớp biểu </a:t>
            </a:r>
            <a:r>
              <a:rPr lang="vi-VN" sz="2667" dirty="0">
                <a:solidFill>
                  <a:schemeClr val="tx1">
                    <a:lumMod val="75000"/>
                  </a:schemeClr>
                </a:solidFill>
                <a:latin typeface="Pontano Sans"/>
              </a:rPr>
              <a:t>bì</a:t>
            </a:r>
            <a:r>
              <a:rPr lang="en-US" sz="2667" dirty="0">
                <a:solidFill>
                  <a:schemeClr val="tx1">
                    <a:lumMod val="75000"/>
                  </a:schemeClr>
                </a:solidFill>
                <a:latin typeface="Pontano Sans"/>
              </a:rPr>
              <a:t> </a:t>
            </a:r>
            <a:r>
              <a:rPr lang="vi-VN" sz="2667" dirty="0">
                <a:solidFill>
                  <a:schemeClr val="tx1">
                    <a:lumMod val="75000"/>
                  </a:schemeClr>
                </a:solidFill>
                <a:latin typeface="Pontano Sans"/>
              </a:rPr>
              <a:t>mặt </a:t>
            </a:r>
            <a:r>
              <a:rPr lang="vi-VN" sz="2667" dirty="0">
                <a:solidFill>
                  <a:schemeClr val="tx1">
                    <a:lumMod val="75000"/>
                  </a:schemeClr>
                </a:solidFill>
                <a:latin typeface="Pontano Sans"/>
              </a:rPr>
              <a:t>trên của lá để trực tiếp hấp thụ được các tia sáng chiếu lên trên mặt </a:t>
            </a:r>
            <a:r>
              <a:rPr lang="vi-VN" sz="2667" dirty="0">
                <a:solidFill>
                  <a:schemeClr val="tx1">
                    <a:lumMod val="75000"/>
                  </a:schemeClr>
                </a:solidFill>
                <a:latin typeface="Pontano Sans"/>
              </a:rPr>
              <a:t>lá</a:t>
            </a:r>
            <a:r>
              <a:rPr lang="en-US" sz="2667" dirty="0">
                <a:solidFill>
                  <a:schemeClr val="tx1">
                    <a:lumMod val="75000"/>
                  </a:schemeClr>
                </a:solidFill>
                <a:latin typeface="Pontano Sans"/>
              </a:rPr>
              <a:t>.</a:t>
            </a:r>
            <a:endParaRPr lang="vi-VN" sz="2667" dirty="0">
              <a:solidFill>
                <a:schemeClr val="tx1">
                  <a:lumMod val="75000"/>
                </a:schemeClr>
              </a:solidFill>
              <a:latin typeface="Pontano Sans"/>
            </a:endParaRPr>
          </a:p>
          <a:p>
            <a:r>
              <a:rPr lang="en-US" sz="2667" b="1" i="1" dirty="0">
                <a:solidFill>
                  <a:schemeClr val="tx1">
                    <a:lumMod val="75000"/>
                  </a:schemeClr>
                </a:solidFill>
                <a:latin typeface="Pontano Sans"/>
              </a:rPr>
              <a:t>- </a:t>
            </a:r>
            <a:r>
              <a:rPr lang="vi-VN" sz="2667" b="1" i="1" dirty="0">
                <a:solidFill>
                  <a:srgbClr val="FF0000"/>
                </a:solidFill>
                <a:latin typeface="Pontano Sans"/>
              </a:rPr>
              <a:t>Tế </a:t>
            </a:r>
            <a:r>
              <a:rPr lang="vi-VN" sz="2667" b="1" i="1" dirty="0">
                <a:solidFill>
                  <a:srgbClr val="FF0000"/>
                </a:solidFill>
                <a:latin typeface="Pontano Sans"/>
              </a:rPr>
              <a:t>bào mô xốp: </a:t>
            </a:r>
            <a:r>
              <a:rPr lang="vi-VN" sz="2667" dirty="0">
                <a:solidFill>
                  <a:schemeClr val="tx1">
                    <a:lumMod val="75000"/>
                  </a:schemeClr>
                </a:solidFill>
                <a:latin typeface="Pontano Sans"/>
              </a:rPr>
              <a:t>chứa </a:t>
            </a:r>
            <a:r>
              <a:rPr lang="vi-VN" sz="2667" dirty="0">
                <a:solidFill>
                  <a:srgbClr val="FFC000"/>
                </a:solidFill>
                <a:latin typeface="Pontano Sans"/>
              </a:rPr>
              <a:t>ít</a:t>
            </a:r>
            <a:r>
              <a:rPr lang="en-US" sz="2667" dirty="0">
                <a:solidFill>
                  <a:srgbClr val="FFC000"/>
                </a:solidFill>
                <a:latin typeface="Pontano Sans"/>
              </a:rPr>
              <a:t> </a:t>
            </a:r>
            <a:r>
              <a:rPr lang="en-US" sz="2667" dirty="0" err="1">
                <a:solidFill>
                  <a:srgbClr val="FFC000"/>
                </a:solidFill>
                <a:latin typeface="Pontano Sans"/>
              </a:rPr>
              <a:t>diệp</a:t>
            </a:r>
            <a:r>
              <a:rPr lang="en-US" sz="2667" dirty="0">
                <a:solidFill>
                  <a:srgbClr val="FFC000"/>
                </a:solidFill>
                <a:latin typeface="Pontano Sans"/>
              </a:rPr>
              <a:t> </a:t>
            </a:r>
            <a:r>
              <a:rPr lang="en-US" sz="2667" dirty="0" err="1">
                <a:solidFill>
                  <a:srgbClr val="FFC000"/>
                </a:solidFill>
                <a:latin typeface="Pontano Sans"/>
              </a:rPr>
              <a:t>lục</a:t>
            </a:r>
            <a:r>
              <a:rPr lang="en-US" sz="2667" dirty="0">
                <a:solidFill>
                  <a:srgbClr val="FFC000"/>
                </a:solidFill>
                <a:latin typeface="Pontano Sans"/>
              </a:rPr>
              <a:t> </a:t>
            </a:r>
            <a:r>
              <a:rPr lang="en-US" sz="2667" dirty="0" err="1">
                <a:solidFill>
                  <a:schemeClr val="tx1">
                    <a:lumMod val="75000"/>
                  </a:schemeClr>
                </a:solidFill>
                <a:latin typeface="Pontano Sans"/>
              </a:rPr>
              <a:t>hơn</a:t>
            </a:r>
            <a:r>
              <a:rPr lang="en-US" sz="2667" dirty="0">
                <a:solidFill>
                  <a:schemeClr val="tx1">
                    <a:lumMod val="75000"/>
                  </a:schemeClr>
                </a:solidFill>
                <a:latin typeface="Pontano Sans"/>
              </a:rPr>
              <a:t> so </a:t>
            </a:r>
            <a:r>
              <a:rPr lang="en-US" sz="2667" dirty="0" err="1">
                <a:solidFill>
                  <a:schemeClr val="tx1">
                    <a:lumMod val="75000"/>
                  </a:schemeClr>
                </a:solidFill>
                <a:latin typeface="Pontano Sans"/>
              </a:rPr>
              <a:t>với</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mô</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giậu</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nằm</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ngay</a:t>
            </a:r>
            <a:r>
              <a:rPr lang="en-US" sz="2667" dirty="0">
                <a:solidFill>
                  <a:schemeClr val="tx1">
                    <a:lumMod val="75000"/>
                  </a:schemeClr>
                </a:solidFill>
                <a:latin typeface="Pontano Sans"/>
              </a:rPr>
              <a:t> ở </a:t>
            </a:r>
            <a:r>
              <a:rPr lang="en-US" sz="2667" dirty="0" err="1">
                <a:solidFill>
                  <a:schemeClr val="tx1">
                    <a:lumMod val="75000"/>
                  </a:schemeClr>
                </a:solidFill>
                <a:latin typeface="Pontano Sans"/>
              </a:rPr>
              <a:t>mặt</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dưới</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phiến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lá</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Trong</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mô</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xốp</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có</a:t>
            </a:r>
            <a:r>
              <a:rPr lang="en-US" sz="2667" dirty="0">
                <a:solidFill>
                  <a:schemeClr val="tx1">
                    <a:lumMod val="75000"/>
                  </a:schemeClr>
                </a:solidFill>
                <a:latin typeface="Pontano Sans"/>
              </a:rPr>
              <a:t> </a:t>
            </a:r>
            <a:r>
              <a:rPr lang="en-US" sz="2667" dirty="0" err="1">
                <a:solidFill>
                  <a:srgbClr val="FFC000"/>
                </a:solidFill>
                <a:latin typeface="Pontano Sans"/>
              </a:rPr>
              <a:t>nhiều</a:t>
            </a:r>
            <a:r>
              <a:rPr lang="en-US" sz="2667" dirty="0">
                <a:solidFill>
                  <a:srgbClr val="FFC000"/>
                </a:solidFill>
                <a:latin typeface="Pontano Sans"/>
              </a:rPr>
              <a:t> </a:t>
            </a:r>
            <a:r>
              <a:rPr lang="en-US" sz="2667" dirty="0" err="1">
                <a:solidFill>
                  <a:srgbClr val="FFC000"/>
                </a:solidFill>
                <a:latin typeface="Pontano Sans"/>
              </a:rPr>
              <a:t>khoảng</a:t>
            </a:r>
            <a:r>
              <a:rPr lang="en-US" sz="2667" dirty="0">
                <a:solidFill>
                  <a:srgbClr val="FFC000"/>
                </a:solidFill>
                <a:latin typeface="Pontano Sans"/>
              </a:rPr>
              <a:t> </a:t>
            </a:r>
            <a:r>
              <a:rPr lang="en-US" sz="2667" dirty="0" err="1">
                <a:solidFill>
                  <a:srgbClr val="FFC000"/>
                </a:solidFill>
                <a:latin typeface="Pontano Sans"/>
              </a:rPr>
              <a:t>rỗng</a:t>
            </a:r>
            <a:r>
              <a:rPr lang="en-US" sz="2667" dirty="0">
                <a:solidFill>
                  <a:srgbClr val="FFC000"/>
                </a:solidFill>
                <a:latin typeface="Pontano Sans"/>
              </a:rPr>
              <a:t> </a:t>
            </a:r>
            <a:r>
              <a:rPr lang="en-US" sz="2667" dirty="0" err="1">
                <a:solidFill>
                  <a:schemeClr val="tx1">
                    <a:lumMod val="75000"/>
                  </a:schemeClr>
                </a:solidFill>
                <a:latin typeface="Pontano Sans"/>
              </a:rPr>
              <a:t>để</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khí</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oxi</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dễ</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dàng</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khuếch</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tán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đến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các</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tế</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bào</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chứa</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sắc</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tố</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quang</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hợp</a:t>
            </a:r>
            <a:r>
              <a:rPr lang="en-US" sz="2667" dirty="0">
                <a:solidFill>
                  <a:schemeClr val="tx1">
                    <a:lumMod val="75000"/>
                  </a:schemeClr>
                </a:solidFill>
                <a:latin typeface="Pontano Sans"/>
              </a:rPr>
              <a:t>.</a:t>
            </a:r>
          </a:p>
          <a:p>
            <a:r>
              <a:rPr lang="en-US" sz="2667" b="1" i="1" dirty="0">
                <a:solidFill>
                  <a:schemeClr val="tx1">
                    <a:lumMod val="75000"/>
                  </a:schemeClr>
                </a:solidFill>
                <a:latin typeface="Pontano Sans"/>
              </a:rPr>
              <a:t>- </a:t>
            </a:r>
            <a:r>
              <a:rPr lang="en-US" sz="2667" b="1" i="1" dirty="0" err="1">
                <a:solidFill>
                  <a:srgbClr val="FF0000"/>
                </a:solidFill>
                <a:latin typeface="Pontano Sans"/>
              </a:rPr>
              <a:t>Hệ</a:t>
            </a:r>
            <a:r>
              <a:rPr lang="en-US" sz="2667" b="1" i="1" dirty="0">
                <a:solidFill>
                  <a:srgbClr val="FF0000"/>
                </a:solidFill>
                <a:latin typeface="Pontano Sans"/>
              </a:rPr>
              <a:t> </a:t>
            </a:r>
            <a:r>
              <a:rPr lang="en-US" sz="2667" b="1" i="1" dirty="0" err="1">
                <a:solidFill>
                  <a:srgbClr val="FF0000"/>
                </a:solidFill>
                <a:latin typeface="Pontano Sans"/>
              </a:rPr>
              <a:t>gân</a:t>
            </a:r>
            <a:r>
              <a:rPr lang="en-US" sz="2667" b="1" i="1" dirty="0">
                <a:solidFill>
                  <a:srgbClr val="FF0000"/>
                </a:solidFill>
                <a:latin typeface="Pontano Sans"/>
              </a:rPr>
              <a:t> </a:t>
            </a:r>
            <a:r>
              <a:rPr lang="en-US" sz="2667" b="1" i="1" dirty="0" err="1">
                <a:solidFill>
                  <a:srgbClr val="FF0000"/>
                </a:solidFill>
                <a:latin typeface="Pontano Sans"/>
              </a:rPr>
              <a:t>lá</a:t>
            </a:r>
            <a:r>
              <a:rPr lang="en-US" sz="2667" b="1" i="1" dirty="0">
                <a:solidFill>
                  <a:srgbClr val="FF0000"/>
                </a:solidFill>
                <a:latin typeface="Pontano Sans"/>
              </a:rPr>
              <a:t>: </a:t>
            </a:r>
            <a:r>
              <a:rPr lang="en-US" sz="2667" dirty="0" err="1">
                <a:solidFill>
                  <a:schemeClr val="tx1">
                    <a:lumMod val="75000"/>
                  </a:schemeClr>
                </a:solidFill>
                <a:latin typeface="Pontano Sans"/>
              </a:rPr>
              <a:t>phát</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triển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đến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tận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từng</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tế</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bào</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nhu</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mô</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lá</a:t>
            </a:r>
            <a:r>
              <a:rPr lang="en-US" sz="2667" dirty="0">
                <a:solidFill>
                  <a:srgbClr val="FFC000"/>
                </a:solidFill>
                <a:latin typeface="Pontano Sans"/>
              </a:rPr>
              <a:t>, </a:t>
            </a:r>
            <a:r>
              <a:rPr lang="en-US" sz="2667" dirty="0" err="1">
                <a:solidFill>
                  <a:srgbClr val="FFC000"/>
                </a:solidFill>
                <a:latin typeface="Pontano Sans"/>
              </a:rPr>
              <a:t>chứa</a:t>
            </a:r>
            <a:r>
              <a:rPr lang="en-US" sz="2667" dirty="0">
                <a:solidFill>
                  <a:srgbClr val="FFC000"/>
                </a:solidFill>
                <a:latin typeface="Pontano Sans"/>
              </a:rPr>
              <a:t> </a:t>
            </a:r>
            <a:r>
              <a:rPr lang="en-US" sz="2667" dirty="0" err="1">
                <a:solidFill>
                  <a:srgbClr val="FFC000"/>
                </a:solidFill>
                <a:latin typeface="Pontano Sans"/>
              </a:rPr>
              <a:t>các</a:t>
            </a:r>
            <a:r>
              <a:rPr lang="en-US" sz="2667" dirty="0">
                <a:solidFill>
                  <a:srgbClr val="FFC000"/>
                </a:solidFill>
                <a:latin typeface="Pontano Sans"/>
              </a:rPr>
              <a:t> </a:t>
            </a:r>
            <a:r>
              <a:rPr lang="en-US" sz="2667" dirty="0" err="1">
                <a:solidFill>
                  <a:srgbClr val="FFC000"/>
                </a:solidFill>
                <a:latin typeface="Pontano Sans"/>
              </a:rPr>
              <a:t>mạch</a:t>
            </a:r>
            <a:r>
              <a:rPr lang="en-US" sz="2667" dirty="0">
                <a:solidFill>
                  <a:srgbClr val="FFC000"/>
                </a:solidFill>
                <a:latin typeface="Pontano Sans"/>
              </a:rPr>
              <a:t> </a:t>
            </a:r>
            <a:r>
              <a:rPr lang="en-US" sz="2667" dirty="0" err="1">
                <a:solidFill>
                  <a:srgbClr val="FFC000"/>
                </a:solidFill>
                <a:latin typeface="Pontano Sans"/>
              </a:rPr>
              <a:t>gỗ</a:t>
            </a:r>
            <a:r>
              <a:rPr lang="en-US" sz="2667" dirty="0">
                <a:solidFill>
                  <a:srgbClr val="FFC000"/>
                </a:solidFill>
                <a:latin typeface="Pontano Sans"/>
              </a:rPr>
              <a:t> </a:t>
            </a:r>
            <a:r>
              <a:rPr lang="en-US" sz="2667" dirty="0" err="1">
                <a:solidFill>
                  <a:srgbClr val="FFC000"/>
                </a:solidFill>
                <a:latin typeface="Pontano Sans"/>
              </a:rPr>
              <a:t>và</a:t>
            </a:r>
            <a:r>
              <a:rPr lang="en-US" sz="2667" dirty="0">
                <a:solidFill>
                  <a:srgbClr val="FFC000"/>
                </a:solidFill>
                <a:latin typeface="Pontano Sans"/>
              </a:rPr>
              <a:t> </a:t>
            </a:r>
            <a:r>
              <a:rPr lang="en-US" sz="2667" dirty="0" err="1">
                <a:solidFill>
                  <a:srgbClr val="FFC000"/>
                </a:solidFill>
                <a:latin typeface="Pontano Sans"/>
              </a:rPr>
              <a:t>mạch</a:t>
            </a:r>
            <a:r>
              <a:rPr lang="en-US" sz="2667" dirty="0">
                <a:solidFill>
                  <a:srgbClr val="FFC000"/>
                </a:solidFill>
                <a:latin typeface="Pontano Sans"/>
              </a:rPr>
              <a:t> </a:t>
            </a:r>
            <a:r>
              <a:rPr lang="en-US" sz="2667" dirty="0" err="1">
                <a:solidFill>
                  <a:srgbClr val="FFC000"/>
                </a:solidFill>
                <a:latin typeface="Pontano Sans"/>
              </a:rPr>
              <a:t>rây</a:t>
            </a:r>
            <a:r>
              <a:rPr lang="en-US" sz="2667" dirty="0">
                <a:solidFill>
                  <a:schemeClr val="tx1">
                    <a:lumMod val="75000"/>
                  </a:schemeClr>
                </a:solidFill>
                <a:latin typeface="Pontano Sans"/>
              </a:rPr>
              <a:t>.</a:t>
            </a:r>
          </a:p>
          <a:p>
            <a:r>
              <a:rPr lang="en-US" sz="2667" b="1" i="1" dirty="0">
                <a:solidFill>
                  <a:schemeClr val="tx1">
                    <a:lumMod val="75000"/>
                  </a:schemeClr>
                </a:solidFill>
                <a:latin typeface="Pontano Sans"/>
              </a:rPr>
              <a:t>- </a:t>
            </a:r>
            <a:r>
              <a:rPr lang="en-US" sz="2667" b="1" i="1" dirty="0" err="1">
                <a:solidFill>
                  <a:srgbClr val="FF0000"/>
                </a:solidFill>
                <a:latin typeface="Pontano Sans"/>
              </a:rPr>
              <a:t>Trong</a:t>
            </a:r>
            <a:r>
              <a:rPr lang="en-US" sz="2667" b="1" i="1" dirty="0">
                <a:solidFill>
                  <a:srgbClr val="FF0000"/>
                </a:solidFill>
                <a:latin typeface="Pontano Sans"/>
              </a:rPr>
              <a:t> </a:t>
            </a:r>
            <a:r>
              <a:rPr lang="en-US" sz="2667" b="1" i="1" dirty="0" err="1">
                <a:solidFill>
                  <a:srgbClr val="FF0000"/>
                </a:solidFill>
                <a:latin typeface="Pontano Sans"/>
              </a:rPr>
              <a:t>phiến</a:t>
            </a:r>
            <a:r>
              <a:rPr lang="en-US" sz="2667" b="1" i="1" dirty="0">
                <a:solidFill>
                  <a:srgbClr val="FF0000"/>
                </a:solidFill>
                <a:latin typeface="Pontano Sans"/>
              </a:rPr>
              <a:t> </a:t>
            </a:r>
            <a:r>
              <a:rPr lang="en-US" sz="2667" b="1" i="1" dirty="0" err="1">
                <a:solidFill>
                  <a:srgbClr val="FF0000"/>
                </a:solidFill>
                <a:latin typeface="Pontano Sans"/>
              </a:rPr>
              <a:t>lá</a:t>
            </a:r>
            <a:r>
              <a:rPr lang="en-US" sz="2667" b="1" i="1" dirty="0">
                <a:solidFill>
                  <a:srgbClr val="FF0000"/>
                </a:solidFill>
                <a:latin typeface="Pontano Sans"/>
              </a:rPr>
              <a:t>: </a:t>
            </a:r>
            <a:r>
              <a:rPr lang="en-US" sz="2667" dirty="0" err="1">
                <a:solidFill>
                  <a:schemeClr val="tx1">
                    <a:lumMod val="75000"/>
                  </a:schemeClr>
                </a:solidFill>
                <a:latin typeface="Pontano Sans"/>
              </a:rPr>
              <a:t>có</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nhiều</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tế</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bào</a:t>
            </a:r>
            <a:r>
              <a:rPr lang="en-US" sz="2667" dirty="0">
                <a:solidFill>
                  <a:schemeClr val="tx1">
                    <a:lumMod val="75000"/>
                  </a:schemeClr>
                </a:solidFill>
                <a:latin typeface="Pontano Sans"/>
              </a:rPr>
              <a:t> </a:t>
            </a:r>
            <a:r>
              <a:rPr lang="en-US" sz="2667" dirty="0" err="1">
                <a:solidFill>
                  <a:srgbClr val="FFC000"/>
                </a:solidFill>
                <a:latin typeface="Pontano Sans"/>
              </a:rPr>
              <a:t>chứa</a:t>
            </a:r>
            <a:r>
              <a:rPr lang="en-US" sz="2667" dirty="0">
                <a:solidFill>
                  <a:srgbClr val="FFC000"/>
                </a:solidFill>
                <a:latin typeface="Pontano Sans"/>
              </a:rPr>
              <a:t> </a:t>
            </a:r>
            <a:r>
              <a:rPr lang="en-US" sz="2667" dirty="0" err="1">
                <a:solidFill>
                  <a:srgbClr val="FFC000"/>
                </a:solidFill>
                <a:latin typeface="Pontano Sans"/>
              </a:rPr>
              <a:t>lục</a:t>
            </a:r>
            <a:r>
              <a:rPr lang="en-US" sz="2667" dirty="0">
                <a:solidFill>
                  <a:srgbClr val="FFC000"/>
                </a:solidFill>
                <a:latin typeface="Pontano Sans"/>
              </a:rPr>
              <a:t> </a:t>
            </a:r>
            <a:r>
              <a:rPr lang="en-US" sz="2667" dirty="0" err="1">
                <a:solidFill>
                  <a:srgbClr val="FFC000"/>
                </a:solidFill>
                <a:latin typeface="Pontano Sans"/>
              </a:rPr>
              <a:t>lạp</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là</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bào</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quan</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quang</a:t>
            </a:r>
            <a:r>
              <a:rPr lang="en-US" sz="2667" dirty="0">
                <a:solidFill>
                  <a:schemeClr val="tx1">
                    <a:lumMod val="75000"/>
                  </a:schemeClr>
                </a:solidFill>
                <a:latin typeface="Pontano Sans"/>
              </a:rPr>
              <a:t> </a:t>
            </a:r>
            <a:r>
              <a:rPr lang="en-US" sz="2667" dirty="0" err="1">
                <a:solidFill>
                  <a:schemeClr val="tx1">
                    <a:lumMod val="75000"/>
                  </a:schemeClr>
                </a:solidFill>
                <a:latin typeface="Pontano Sans"/>
              </a:rPr>
              <a:t>hợp</a:t>
            </a:r>
            <a:r>
              <a:rPr lang="en-US" sz="2667" dirty="0">
                <a:solidFill>
                  <a:schemeClr val="tx1">
                    <a:lumMod val="75000"/>
                  </a:schemeClr>
                </a:solidFill>
                <a:latin typeface="Pontano Sans"/>
              </a:rPr>
              <a:t>.</a:t>
            </a:r>
            <a:endParaRPr lang="vi-VN" sz="2667" dirty="0">
              <a:solidFill>
                <a:schemeClr val="tx1">
                  <a:lumMod val="75000"/>
                </a:schemeClr>
              </a:solidFill>
              <a:latin typeface="Pontano Sans"/>
            </a:endParaRPr>
          </a:p>
        </p:txBody>
      </p:sp>
      <p:sp>
        <p:nvSpPr>
          <p:cNvPr id="7" name="TextBox 6"/>
          <p:cNvSpPr txBox="1"/>
          <p:nvPr/>
        </p:nvSpPr>
        <p:spPr>
          <a:xfrm>
            <a:off x="4368800" y="171847"/>
            <a:ext cx="2946400" cy="584775"/>
          </a:xfrm>
          <a:prstGeom prst="rect">
            <a:avLst/>
          </a:prstGeom>
          <a:noFill/>
        </p:spPr>
        <p:txBody>
          <a:bodyPr wrap="square" rtlCol="0">
            <a:spAutoFit/>
          </a:bodyPr>
          <a:lstStyle/>
          <a:p>
            <a:r>
              <a:rPr lang="en-US" sz="3200" b="1" dirty="0">
                <a:solidFill>
                  <a:schemeClr val="accent2"/>
                </a:solidFill>
                <a:latin typeface="+mj-lt"/>
              </a:rPr>
              <a:t>b. </a:t>
            </a:r>
            <a:r>
              <a:rPr lang="en-US" sz="3200" b="1" dirty="0" err="1">
                <a:solidFill>
                  <a:schemeClr val="accent2"/>
                </a:solidFill>
                <a:latin typeface="+mj-lt"/>
              </a:rPr>
              <a:t>Giải</a:t>
            </a:r>
            <a:r>
              <a:rPr lang="en-US" sz="3200" b="1" dirty="0">
                <a:solidFill>
                  <a:schemeClr val="accent2"/>
                </a:solidFill>
                <a:latin typeface="+mj-lt"/>
              </a:rPr>
              <a:t> </a:t>
            </a:r>
            <a:r>
              <a:rPr lang="en-US" sz="3200" b="1" dirty="0" err="1">
                <a:solidFill>
                  <a:schemeClr val="accent2"/>
                </a:solidFill>
                <a:latin typeface="+mj-lt"/>
              </a:rPr>
              <a:t>phẫu</a:t>
            </a:r>
            <a:endParaRPr lang="en-US" sz="3200" b="1" dirty="0">
              <a:solidFill>
                <a:schemeClr val="accent2"/>
              </a:solidFill>
              <a:latin typeface="+mj-lt"/>
            </a:endParaRPr>
          </a:p>
        </p:txBody>
      </p:sp>
    </p:spTree>
    <p:extLst>
      <p:ext uri="{BB962C8B-B14F-4D97-AF65-F5344CB8AC3E}">
        <p14:creationId xmlns:p14="http://schemas.microsoft.com/office/powerpoint/2010/main" val="34385915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1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2540000" y="381000"/>
            <a:ext cx="7721600" cy="921200"/>
          </a:xfrm>
          <a:prstGeom prst="rect">
            <a:avLst/>
          </a:prstGeom>
        </p:spPr>
        <p:txBody>
          <a:bodyPr spcFirstLastPara="1" vert="horz" wrap="square" lIns="121900" tIns="121900" rIns="121900" bIns="121900" rtlCol="0" anchor="b" anchorCtr="0">
            <a:noAutofit/>
          </a:bodyPr>
          <a:lstStyle/>
          <a:p>
            <a:r>
              <a:rPr lang="en-US" sz="3867" dirty="0"/>
              <a:t>2. </a:t>
            </a:r>
            <a:r>
              <a:rPr lang="en-US" sz="3867" dirty="0" err="1"/>
              <a:t>Lục</a:t>
            </a:r>
            <a:r>
              <a:rPr lang="en-US" sz="3867" dirty="0"/>
              <a:t> </a:t>
            </a:r>
            <a:r>
              <a:rPr lang="en-US" sz="3867" dirty="0" err="1"/>
              <a:t>lạp</a:t>
            </a:r>
            <a:r>
              <a:rPr lang="en-US" sz="3867" dirty="0"/>
              <a:t> </a:t>
            </a:r>
            <a:r>
              <a:rPr lang="en-US" sz="3867" dirty="0" err="1"/>
              <a:t>là</a:t>
            </a:r>
            <a:r>
              <a:rPr lang="en-US" sz="3867" dirty="0"/>
              <a:t> </a:t>
            </a:r>
            <a:r>
              <a:rPr lang="en-US" sz="3867" dirty="0" err="1"/>
              <a:t>bào</a:t>
            </a:r>
            <a:r>
              <a:rPr lang="en-US" sz="3867" dirty="0"/>
              <a:t> </a:t>
            </a:r>
            <a:r>
              <a:rPr lang="en-US" sz="3867" dirty="0" err="1"/>
              <a:t>quan</a:t>
            </a:r>
            <a:r>
              <a:rPr lang="en-US" sz="3867" dirty="0"/>
              <a:t> </a:t>
            </a:r>
            <a:r>
              <a:rPr lang="en-US" sz="3867" dirty="0" err="1"/>
              <a:t>quang</a:t>
            </a:r>
            <a:r>
              <a:rPr lang="en-US" sz="3867" dirty="0"/>
              <a:t> </a:t>
            </a:r>
            <a:r>
              <a:rPr lang="en-US" sz="3867" dirty="0" err="1"/>
              <a:t>hợp</a:t>
            </a:r>
            <a:endParaRPr sz="3867" dirty="0"/>
          </a:p>
        </p:txBody>
      </p:sp>
      <p:sp>
        <p:nvSpPr>
          <p:cNvPr id="184" name="Google Shape;184;p22"/>
          <p:cNvSpPr txBox="1">
            <a:spLocks noGrp="1"/>
          </p:cNvSpPr>
          <p:nvPr>
            <p:ph type="body" idx="1"/>
          </p:nvPr>
        </p:nvSpPr>
        <p:spPr>
          <a:xfrm>
            <a:off x="5892800" y="1803401"/>
            <a:ext cx="5791200" cy="4866167"/>
          </a:xfrm>
          <a:prstGeom prst="rect">
            <a:avLst/>
          </a:prstGeom>
        </p:spPr>
        <p:txBody>
          <a:bodyPr spcFirstLastPara="1" vert="horz" wrap="square" lIns="121900" tIns="121900" rIns="121900" bIns="121900" rtlCol="0" anchor="t" anchorCtr="0">
            <a:noAutofit/>
          </a:bodyPr>
          <a:lstStyle/>
          <a:p>
            <a:pPr marL="457189" indent="-457189"/>
            <a:r>
              <a:rPr lang="en-US" sz="2667" b="1" dirty="0" err="1">
                <a:solidFill>
                  <a:srgbClr val="FF0000"/>
                </a:solidFill>
              </a:rPr>
              <a:t>Màng</a:t>
            </a:r>
            <a:r>
              <a:rPr lang="en-US" sz="2667" b="1" dirty="0">
                <a:solidFill>
                  <a:srgbClr val="FF0000"/>
                </a:solidFill>
              </a:rPr>
              <a:t> </a:t>
            </a:r>
            <a:r>
              <a:rPr lang="en-US" sz="2667" b="1" dirty="0" err="1">
                <a:solidFill>
                  <a:srgbClr val="FF0000"/>
                </a:solidFill>
              </a:rPr>
              <a:t>tilacoit</a:t>
            </a:r>
            <a:r>
              <a:rPr lang="en-US" sz="2667" b="1" dirty="0">
                <a:solidFill>
                  <a:srgbClr val="FF0000"/>
                </a:solidFill>
              </a:rPr>
              <a:t>: </a:t>
            </a:r>
            <a:r>
              <a:rPr lang="en-US" sz="2667" b="1" dirty="0" err="1"/>
              <a:t>là</a:t>
            </a:r>
            <a:r>
              <a:rPr lang="en-US" sz="2667" b="1" dirty="0"/>
              <a:t> </a:t>
            </a:r>
            <a:r>
              <a:rPr lang="en-US" sz="2667" b="1" dirty="0" err="1"/>
              <a:t>nơi</a:t>
            </a:r>
            <a:r>
              <a:rPr lang="en-US" sz="2667" b="1" dirty="0"/>
              <a:t> </a:t>
            </a:r>
            <a:r>
              <a:rPr lang="en-US" sz="2667" b="1" dirty="0" err="1"/>
              <a:t>phân</a:t>
            </a:r>
            <a:r>
              <a:rPr lang="en-US" sz="2667" b="1" dirty="0"/>
              <a:t> </a:t>
            </a:r>
            <a:r>
              <a:rPr lang="en-US" sz="2667" b="1" dirty="0" err="1"/>
              <a:t>bố</a:t>
            </a:r>
            <a:r>
              <a:rPr lang="en-US" sz="2667" b="1" dirty="0"/>
              <a:t> </a:t>
            </a:r>
            <a:r>
              <a:rPr lang="en-US" sz="2667" b="1" dirty="0" err="1"/>
              <a:t>hệ</a:t>
            </a:r>
            <a:r>
              <a:rPr lang="en-US" sz="2667" b="1" dirty="0"/>
              <a:t> </a:t>
            </a:r>
            <a:r>
              <a:rPr lang="en-US" sz="2667" b="1" dirty="0" err="1"/>
              <a:t>sắc</a:t>
            </a:r>
            <a:r>
              <a:rPr lang="en-US" sz="2667" b="1" dirty="0"/>
              <a:t> </a:t>
            </a:r>
            <a:r>
              <a:rPr lang="en-US" sz="2667" b="1" dirty="0" err="1"/>
              <a:t>tố</a:t>
            </a:r>
            <a:r>
              <a:rPr lang="en-US" sz="2667" b="1" dirty="0"/>
              <a:t> </a:t>
            </a:r>
            <a:r>
              <a:rPr lang="en-US" sz="2667" b="1" dirty="0" err="1"/>
              <a:t>quang</a:t>
            </a:r>
            <a:r>
              <a:rPr lang="en-US" sz="2667" b="1" dirty="0"/>
              <a:t> </a:t>
            </a:r>
            <a:r>
              <a:rPr lang="en-US" sz="2667" b="1" dirty="0" err="1"/>
              <a:t>hợp</a:t>
            </a:r>
            <a:r>
              <a:rPr lang="en-US" sz="2667" b="1" dirty="0"/>
              <a:t>, </a:t>
            </a:r>
            <a:r>
              <a:rPr lang="en-US" sz="2667" b="1" dirty="0" err="1"/>
              <a:t>nơi</a:t>
            </a:r>
            <a:r>
              <a:rPr lang="en-US" sz="2667" b="1" dirty="0"/>
              <a:t> </a:t>
            </a:r>
            <a:r>
              <a:rPr lang="en-US" sz="2667" b="1" dirty="0" err="1"/>
              <a:t>xảy</a:t>
            </a:r>
            <a:r>
              <a:rPr lang="en-US" sz="2667" b="1" dirty="0"/>
              <a:t> </a:t>
            </a:r>
            <a:r>
              <a:rPr lang="en-US" sz="2667" b="1" dirty="0" err="1"/>
              <a:t>ra</a:t>
            </a:r>
            <a:r>
              <a:rPr lang="en-US" sz="2667" b="1" dirty="0"/>
              <a:t> </a:t>
            </a:r>
            <a:r>
              <a:rPr lang="en-US" sz="2667" b="1" dirty="0" err="1"/>
              <a:t>các</a:t>
            </a:r>
            <a:r>
              <a:rPr lang="en-US" sz="2667" b="1" dirty="0"/>
              <a:t> </a:t>
            </a:r>
            <a:r>
              <a:rPr lang="en-US" sz="2667" b="1" dirty="0" err="1"/>
              <a:t>phản</a:t>
            </a:r>
            <a:r>
              <a:rPr lang="en-US" sz="2667" b="1" dirty="0"/>
              <a:t> </a:t>
            </a:r>
            <a:r>
              <a:rPr lang="en-US" sz="2667" b="1" dirty="0" err="1"/>
              <a:t>ứng</a:t>
            </a:r>
            <a:r>
              <a:rPr lang="en-US" sz="2667" b="1" dirty="0"/>
              <a:t> </a:t>
            </a:r>
            <a:r>
              <a:rPr lang="en-US" sz="2667" b="1" dirty="0" err="1"/>
              <a:t>ánh</a:t>
            </a:r>
            <a:r>
              <a:rPr lang="en-US" sz="2667" b="1" dirty="0"/>
              <a:t> </a:t>
            </a:r>
            <a:r>
              <a:rPr lang="en-US" sz="2667" b="1" dirty="0" err="1"/>
              <a:t>sáng</a:t>
            </a:r>
            <a:r>
              <a:rPr lang="en-US" sz="2667" b="1" dirty="0"/>
              <a:t>.</a:t>
            </a:r>
            <a:endParaRPr lang="en-US" sz="2667" b="1" dirty="0"/>
          </a:p>
          <a:p>
            <a:pPr marL="457189" indent="-457189"/>
            <a:r>
              <a:rPr lang="en-US" sz="2667" b="1" dirty="0" err="1">
                <a:solidFill>
                  <a:srgbClr val="FF0000"/>
                </a:solidFill>
              </a:rPr>
              <a:t>Xoang</a:t>
            </a:r>
            <a:r>
              <a:rPr lang="en-US" sz="2667" b="1" dirty="0">
                <a:solidFill>
                  <a:srgbClr val="FF0000"/>
                </a:solidFill>
              </a:rPr>
              <a:t> </a:t>
            </a:r>
            <a:r>
              <a:rPr lang="en-US" sz="2667" b="1" dirty="0" err="1">
                <a:solidFill>
                  <a:srgbClr val="FF0000"/>
                </a:solidFill>
              </a:rPr>
              <a:t>tilacoit</a:t>
            </a:r>
            <a:r>
              <a:rPr lang="en-US" sz="2667" b="1" dirty="0">
                <a:solidFill>
                  <a:srgbClr val="FF0000"/>
                </a:solidFill>
              </a:rPr>
              <a:t>: </a:t>
            </a:r>
            <a:r>
              <a:rPr lang="en-US" sz="2667" b="1" dirty="0" err="1"/>
              <a:t>là</a:t>
            </a:r>
            <a:r>
              <a:rPr lang="en-US" sz="2667" b="1" dirty="0"/>
              <a:t> </a:t>
            </a:r>
            <a:r>
              <a:rPr lang="en-US" sz="2667" b="1" dirty="0" err="1"/>
              <a:t>nơi</a:t>
            </a:r>
            <a:r>
              <a:rPr lang="en-US" sz="2667" b="1" dirty="0"/>
              <a:t> </a:t>
            </a:r>
            <a:r>
              <a:rPr lang="en-US" sz="2667" b="1" dirty="0" err="1"/>
              <a:t>xảy</a:t>
            </a:r>
            <a:r>
              <a:rPr lang="en-US" sz="2667" b="1" dirty="0"/>
              <a:t> </a:t>
            </a:r>
            <a:r>
              <a:rPr lang="en-US" sz="2667" b="1" dirty="0" err="1"/>
              <a:t>ra</a:t>
            </a:r>
            <a:r>
              <a:rPr lang="en-US" sz="2667" b="1" dirty="0"/>
              <a:t> </a:t>
            </a:r>
            <a:r>
              <a:rPr lang="en-US" sz="2667" b="1" dirty="0" err="1"/>
              <a:t>các</a:t>
            </a:r>
            <a:r>
              <a:rPr lang="en-US" sz="2667" b="1" dirty="0"/>
              <a:t> </a:t>
            </a:r>
            <a:r>
              <a:rPr lang="en-US" sz="2667" b="1" dirty="0" err="1"/>
              <a:t>phản</a:t>
            </a:r>
            <a:r>
              <a:rPr lang="en-US" sz="2667" b="1" dirty="0"/>
              <a:t> </a:t>
            </a:r>
            <a:r>
              <a:rPr lang="en-US" sz="2667" b="1" dirty="0" err="1"/>
              <a:t>ứng</a:t>
            </a:r>
            <a:r>
              <a:rPr lang="en-US" sz="2667" b="1" dirty="0"/>
              <a:t> </a:t>
            </a:r>
            <a:r>
              <a:rPr lang="en-US" sz="2667" b="1" dirty="0" err="1"/>
              <a:t>quang</a:t>
            </a:r>
            <a:r>
              <a:rPr lang="en-US" sz="2667" b="1" dirty="0"/>
              <a:t> </a:t>
            </a:r>
            <a:r>
              <a:rPr lang="en-US" sz="2667" b="1" dirty="0" err="1"/>
              <a:t>phân</a:t>
            </a:r>
            <a:r>
              <a:rPr lang="en-US" sz="2667" b="1" dirty="0"/>
              <a:t> li </a:t>
            </a:r>
            <a:r>
              <a:rPr lang="en-US" sz="2667" b="1" dirty="0" err="1"/>
              <a:t>nước</a:t>
            </a:r>
            <a:r>
              <a:rPr lang="en-US" sz="2667" b="1" dirty="0"/>
              <a:t> </a:t>
            </a:r>
            <a:r>
              <a:rPr lang="en-US" sz="2667" b="1" dirty="0" err="1"/>
              <a:t>và</a:t>
            </a:r>
            <a:r>
              <a:rPr lang="en-US" sz="2667" b="1" dirty="0"/>
              <a:t> </a:t>
            </a:r>
            <a:r>
              <a:rPr lang="en-US" sz="2667" b="1" dirty="0" err="1"/>
              <a:t>quá</a:t>
            </a:r>
            <a:r>
              <a:rPr lang="en-US" sz="2667" b="1" dirty="0"/>
              <a:t> </a:t>
            </a:r>
            <a:r>
              <a:rPr lang="en-US" sz="2667" b="1" dirty="0" err="1"/>
              <a:t>trình</a:t>
            </a:r>
            <a:r>
              <a:rPr lang="en-US" sz="2667" b="1" dirty="0"/>
              <a:t> </a:t>
            </a:r>
            <a:r>
              <a:rPr lang="en-US" sz="2667" b="1" dirty="0" err="1"/>
              <a:t>tổng</a:t>
            </a:r>
            <a:r>
              <a:rPr lang="en-US" sz="2667" b="1" dirty="0"/>
              <a:t> </a:t>
            </a:r>
            <a:r>
              <a:rPr lang="en-US" sz="2667" b="1" dirty="0" err="1"/>
              <a:t>hợp</a:t>
            </a:r>
            <a:r>
              <a:rPr lang="en-US" sz="2667" b="1" dirty="0"/>
              <a:t> ATP </a:t>
            </a:r>
            <a:r>
              <a:rPr lang="en-US" sz="2667" b="1" dirty="0" err="1"/>
              <a:t>trong</a:t>
            </a:r>
            <a:r>
              <a:rPr lang="en-US" sz="2667" b="1" dirty="0"/>
              <a:t> </a:t>
            </a:r>
            <a:r>
              <a:rPr lang="en-US" sz="2667" b="1" dirty="0" err="1"/>
              <a:t>quang</a:t>
            </a:r>
            <a:r>
              <a:rPr lang="en-US" sz="2667" b="1" dirty="0"/>
              <a:t> </a:t>
            </a:r>
            <a:r>
              <a:rPr lang="en-US" sz="2667" b="1" dirty="0" err="1"/>
              <a:t>hợp</a:t>
            </a:r>
            <a:r>
              <a:rPr lang="en-US" sz="2667" b="1" dirty="0"/>
              <a:t>.</a:t>
            </a:r>
          </a:p>
          <a:p>
            <a:pPr marL="457189" indent="-457189"/>
            <a:r>
              <a:rPr lang="en-US" sz="2667" b="1" dirty="0" err="1">
                <a:solidFill>
                  <a:srgbClr val="FF0000"/>
                </a:solidFill>
              </a:rPr>
              <a:t>Chất</a:t>
            </a:r>
            <a:r>
              <a:rPr lang="en-US" sz="2667" b="1" dirty="0">
                <a:solidFill>
                  <a:srgbClr val="FF0000"/>
                </a:solidFill>
              </a:rPr>
              <a:t> </a:t>
            </a:r>
            <a:r>
              <a:rPr lang="en-US" sz="2667" b="1" dirty="0" err="1">
                <a:solidFill>
                  <a:srgbClr val="FF0000"/>
                </a:solidFill>
              </a:rPr>
              <a:t>nền</a:t>
            </a:r>
            <a:r>
              <a:rPr lang="en-US" sz="2667" b="1" dirty="0">
                <a:solidFill>
                  <a:srgbClr val="FF0000"/>
                </a:solidFill>
              </a:rPr>
              <a:t>: </a:t>
            </a:r>
            <a:r>
              <a:rPr lang="en-US" sz="2667" b="1" dirty="0" err="1"/>
              <a:t>là</a:t>
            </a:r>
            <a:r>
              <a:rPr lang="en-US" sz="2667" b="1" dirty="0"/>
              <a:t> </a:t>
            </a:r>
            <a:r>
              <a:rPr lang="en-US" sz="2667" b="1" dirty="0" err="1"/>
              <a:t>nơi</a:t>
            </a:r>
            <a:r>
              <a:rPr lang="en-US" sz="2667" b="1" dirty="0"/>
              <a:t> </a:t>
            </a:r>
            <a:r>
              <a:rPr lang="en-US" sz="2667" b="1" dirty="0" err="1"/>
              <a:t>xảy</a:t>
            </a:r>
            <a:r>
              <a:rPr lang="en-US" sz="2667" b="1" dirty="0"/>
              <a:t> </a:t>
            </a:r>
            <a:r>
              <a:rPr lang="en-US" sz="2667" b="1" dirty="0" err="1"/>
              <a:t>ra</a:t>
            </a:r>
            <a:r>
              <a:rPr lang="en-US" sz="2667" b="1" dirty="0"/>
              <a:t> </a:t>
            </a:r>
            <a:r>
              <a:rPr lang="en-US" sz="2667" b="1" dirty="0" err="1"/>
              <a:t>các</a:t>
            </a:r>
            <a:r>
              <a:rPr lang="en-US" sz="2667" b="1" dirty="0"/>
              <a:t> </a:t>
            </a:r>
            <a:r>
              <a:rPr lang="en-US" sz="2667" b="1" dirty="0" err="1"/>
              <a:t>phản</a:t>
            </a:r>
            <a:r>
              <a:rPr lang="en-US" sz="2667" b="1" dirty="0"/>
              <a:t> </a:t>
            </a:r>
            <a:r>
              <a:rPr lang="en-US" sz="2667" b="1" dirty="0" err="1"/>
              <a:t>ứng</a:t>
            </a:r>
            <a:r>
              <a:rPr lang="en-US" sz="2667" b="1" dirty="0"/>
              <a:t> </a:t>
            </a:r>
            <a:r>
              <a:rPr lang="en-US" sz="2667" b="1" dirty="0" err="1"/>
              <a:t>của</a:t>
            </a:r>
            <a:r>
              <a:rPr lang="en-US" sz="2667" b="1" dirty="0"/>
              <a:t> </a:t>
            </a:r>
            <a:r>
              <a:rPr lang="en-US" sz="2667" b="1" dirty="0" err="1"/>
              <a:t>pha</a:t>
            </a:r>
            <a:r>
              <a:rPr lang="en-US" sz="2667" b="1" dirty="0"/>
              <a:t> </a:t>
            </a:r>
            <a:r>
              <a:rPr lang="en-US" sz="2667" b="1" dirty="0" err="1"/>
              <a:t>tối</a:t>
            </a:r>
            <a:r>
              <a:rPr lang="en-US" sz="2667" b="1" dirty="0"/>
              <a:t>.</a:t>
            </a:r>
          </a:p>
        </p:txBody>
      </p:sp>
      <p:sp>
        <p:nvSpPr>
          <p:cNvPr id="185" name="Google Shape;185;p22"/>
          <p:cNvSpPr txBox="1">
            <a:spLocks noGrp="1"/>
          </p:cNvSpPr>
          <p:nvPr>
            <p:ph type="body" idx="2"/>
          </p:nvPr>
        </p:nvSpPr>
        <p:spPr>
          <a:prstGeom prst="rect">
            <a:avLst/>
          </a:prstGeom>
        </p:spPr>
        <p:txBody>
          <a:bodyPr spcFirstLastPara="1" vert="horz" wrap="square" lIns="121900" tIns="121900" rIns="121900" bIns="121900" rtlCol="0" anchor="t" anchorCtr="0">
            <a:noAutofit/>
          </a:bodyPr>
          <a:lstStyle/>
          <a:p>
            <a:pPr marL="0" indent="0">
              <a:buNone/>
            </a:pPr>
            <a:endParaRPr dirty="0"/>
          </a:p>
          <a:p>
            <a:pPr marL="0" indent="0">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95401"/>
            <a:ext cx="5791200" cy="4997380"/>
          </a:xfrm>
          <a:prstGeom prst="rect">
            <a:avLst/>
          </a:prstGeom>
        </p:spPr>
      </p:pic>
    </p:spTree>
    <p:extLst>
      <p:ext uri="{BB962C8B-B14F-4D97-AF65-F5344CB8AC3E}">
        <p14:creationId xmlns:p14="http://schemas.microsoft.com/office/powerpoint/2010/main" val="41326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
                                            <p:txEl>
                                              <p:pRg st="0" end="0"/>
                                            </p:txEl>
                                          </p:spTgt>
                                        </p:tgtEl>
                                        <p:attrNameLst>
                                          <p:attrName>style.visibility</p:attrName>
                                        </p:attrNameLst>
                                      </p:cBhvr>
                                      <p:to>
                                        <p:strVal val="visible"/>
                                      </p:to>
                                    </p:set>
                                    <p:anim calcmode="lin" valueType="num">
                                      <p:cBhvr additive="base">
                                        <p:cTn id="17"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
                                            <p:txEl>
                                              <p:pRg st="1" end="1"/>
                                            </p:txEl>
                                          </p:spTgt>
                                        </p:tgtEl>
                                        <p:attrNameLst>
                                          <p:attrName>style.visibility</p:attrName>
                                        </p:attrNameLst>
                                      </p:cBhvr>
                                      <p:to>
                                        <p:strVal val="visible"/>
                                      </p:to>
                                    </p:set>
                                    <p:anim calcmode="lin" valueType="num">
                                      <p:cBhvr additive="base">
                                        <p:cTn id="23"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4">
                                            <p:txEl>
                                              <p:pRg st="2" end="2"/>
                                            </p:txEl>
                                          </p:spTgt>
                                        </p:tgtEl>
                                        <p:attrNameLst>
                                          <p:attrName>style.visibility</p:attrName>
                                        </p:attrNameLst>
                                      </p:cBhvr>
                                      <p:to>
                                        <p:strVal val="visible"/>
                                      </p:to>
                                    </p:set>
                                    <p:anim calcmode="lin" valueType="num">
                                      <p:cBhvr additive="base">
                                        <p:cTn id="29" dur="500" fill="hold"/>
                                        <p:tgtEl>
                                          <p:spTgt spid="18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0" y="496174"/>
            <a:ext cx="5892800" cy="687432"/>
          </a:xfrm>
          <a:prstGeom prst="rect">
            <a:avLst/>
          </a:prstGeom>
          <a:noFill/>
        </p:spPr>
        <p:txBody>
          <a:bodyPr wrap="square" rtlCol="0">
            <a:spAutoFit/>
          </a:bodyPr>
          <a:lstStyle/>
          <a:p>
            <a:r>
              <a:rPr lang="en-US" sz="3867" dirty="0">
                <a:solidFill>
                  <a:srgbClr val="0070C0"/>
                </a:solidFill>
              </a:rPr>
              <a:t>3. </a:t>
            </a:r>
            <a:r>
              <a:rPr lang="en-US" sz="3867" dirty="0" err="1">
                <a:solidFill>
                  <a:srgbClr val="0070C0"/>
                </a:solidFill>
              </a:rPr>
              <a:t>Hệ</a:t>
            </a:r>
            <a:r>
              <a:rPr lang="en-US" sz="3867" dirty="0">
                <a:solidFill>
                  <a:srgbClr val="0070C0"/>
                </a:solidFill>
              </a:rPr>
              <a:t> </a:t>
            </a:r>
            <a:r>
              <a:rPr lang="en-US" sz="3867" dirty="0" err="1">
                <a:solidFill>
                  <a:srgbClr val="0070C0"/>
                </a:solidFill>
              </a:rPr>
              <a:t>sắc</a:t>
            </a:r>
            <a:r>
              <a:rPr lang="en-US" sz="3867" dirty="0">
                <a:solidFill>
                  <a:srgbClr val="0070C0"/>
                </a:solidFill>
              </a:rPr>
              <a:t> </a:t>
            </a:r>
            <a:r>
              <a:rPr lang="en-US" sz="3867" dirty="0" err="1">
                <a:solidFill>
                  <a:srgbClr val="0070C0"/>
                </a:solidFill>
              </a:rPr>
              <a:t>tố</a:t>
            </a:r>
            <a:r>
              <a:rPr lang="en-US" sz="3867" dirty="0">
                <a:solidFill>
                  <a:srgbClr val="0070C0"/>
                </a:solidFill>
              </a:rPr>
              <a:t> </a:t>
            </a:r>
            <a:r>
              <a:rPr lang="en-US" sz="3867" dirty="0" err="1">
                <a:solidFill>
                  <a:srgbClr val="0070C0"/>
                </a:solidFill>
              </a:rPr>
              <a:t>quang</a:t>
            </a:r>
            <a:r>
              <a:rPr lang="en-US" sz="3867" dirty="0">
                <a:solidFill>
                  <a:srgbClr val="0070C0"/>
                </a:solidFill>
              </a:rPr>
              <a:t> </a:t>
            </a:r>
            <a:r>
              <a:rPr lang="en-US" sz="3867" dirty="0" err="1">
                <a:solidFill>
                  <a:srgbClr val="0070C0"/>
                </a:solidFill>
              </a:rPr>
              <a:t>hợp</a:t>
            </a:r>
            <a:r>
              <a:rPr lang="en-US" sz="3867" dirty="0">
                <a:solidFill>
                  <a:srgbClr val="0070C0"/>
                </a:solidFill>
              </a:rPr>
              <a:t> </a:t>
            </a:r>
            <a:endParaRPr lang="en-US" sz="3867"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3400"/>
            <a:ext cx="9347200" cy="4267200"/>
          </a:xfrm>
          <a:prstGeom prst="rect">
            <a:avLst/>
          </a:prstGeom>
        </p:spPr>
      </p:pic>
    </p:spTree>
    <p:extLst>
      <p:ext uri="{BB962C8B-B14F-4D97-AF65-F5344CB8AC3E}">
        <p14:creationId xmlns:p14="http://schemas.microsoft.com/office/powerpoint/2010/main" val="16067818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9" name="Google Shape;159;p20"/>
          <p:cNvGrpSpPr/>
          <p:nvPr/>
        </p:nvGrpSpPr>
        <p:grpSpPr>
          <a:xfrm>
            <a:off x="617996" y="557592"/>
            <a:ext cx="1560216" cy="1198187"/>
            <a:chOff x="5926225" y="921350"/>
            <a:chExt cx="517800" cy="504350"/>
          </a:xfrm>
        </p:grpSpPr>
        <p:sp>
          <p:nvSpPr>
            <p:cNvPr id="160" name="Google Shape;160;p2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121900" tIns="121900" rIns="121900" bIns="121900" anchor="ctr" anchorCtr="0">
              <a:noAutofit/>
            </a:bodyPr>
            <a:lstStyle/>
            <a:p>
              <a:endParaRPr sz="2400"/>
            </a:p>
          </p:txBody>
        </p:sp>
        <p:sp>
          <p:nvSpPr>
            <p:cNvPr id="161" name="Google Shape;161;p2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121900" tIns="121900" rIns="121900" bIns="121900" anchor="ctr" anchorCtr="0">
              <a:noAutofit/>
            </a:bodyPr>
            <a:lstStyle/>
            <a:p>
              <a:endParaRPr sz="2400"/>
            </a:p>
          </p:txBody>
        </p:sp>
      </p:grpSp>
      <p:sp>
        <p:nvSpPr>
          <p:cNvPr id="162" name="Google Shape;162;p20"/>
          <p:cNvSpPr/>
          <p:nvPr/>
        </p:nvSpPr>
        <p:spPr>
          <a:xfrm>
            <a:off x="3211029" y="713933"/>
            <a:ext cx="1564172" cy="7846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121900" tIns="121900" rIns="121900" bIns="121900" anchor="ctr" anchorCtr="0">
            <a:noAutofit/>
          </a:bodyPr>
          <a:lstStyle/>
          <a:p>
            <a:endParaRPr sz="2400"/>
          </a:p>
        </p:txBody>
      </p:sp>
      <p:sp>
        <p:nvSpPr>
          <p:cNvPr id="168" name="Google Shape;168;p20"/>
          <p:cNvSpPr/>
          <p:nvPr/>
        </p:nvSpPr>
        <p:spPr>
          <a:xfrm>
            <a:off x="5181601" y="872211"/>
            <a:ext cx="928927" cy="524789"/>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121900" tIns="121900" rIns="121900" bIns="121900" anchor="ctr" anchorCtr="0">
            <a:noAutofit/>
          </a:bodyPr>
          <a:lstStyle/>
          <a:p>
            <a:endParaRPr sz="2400"/>
          </a:p>
        </p:txBody>
      </p:sp>
      <p:sp>
        <p:nvSpPr>
          <p:cNvPr id="16" name="TextBox 15"/>
          <p:cNvSpPr txBox="1"/>
          <p:nvPr/>
        </p:nvSpPr>
        <p:spPr>
          <a:xfrm>
            <a:off x="711200" y="2033430"/>
            <a:ext cx="10871200" cy="3498330"/>
          </a:xfrm>
          <a:prstGeom prst="rect">
            <a:avLst/>
          </a:prstGeom>
          <a:noFill/>
        </p:spPr>
        <p:txBody>
          <a:bodyPr wrap="square" rtlCol="0">
            <a:spAutoFit/>
          </a:bodyPr>
          <a:lstStyle/>
          <a:p>
            <a:pPr marL="457189" indent="-457189">
              <a:buClr>
                <a:schemeClr val="bg1"/>
              </a:buClr>
              <a:buFont typeface="Wingdings" pitchFamily="2" charset="2"/>
              <a:buChar char="v"/>
            </a:pPr>
            <a:r>
              <a:rPr lang="en-US" sz="3200" dirty="0">
                <a:solidFill>
                  <a:srgbClr val="002060"/>
                </a:solidFill>
              </a:rPr>
              <a:t> </a:t>
            </a:r>
            <a:r>
              <a:rPr lang="en-US" sz="3200" dirty="0" err="1">
                <a:solidFill>
                  <a:srgbClr val="002060"/>
                </a:solidFill>
              </a:rPr>
              <a:t>Hệ</a:t>
            </a:r>
            <a:r>
              <a:rPr lang="en-US" sz="3200" dirty="0">
                <a:solidFill>
                  <a:srgbClr val="002060"/>
                </a:solidFill>
              </a:rPr>
              <a:t> </a:t>
            </a:r>
            <a:r>
              <a:rPr lang="en-US" sz="3200" dirty="0" err="1">
                <a:solidFill>
                  <a:srgbClr val="002060"/>
                </a:solidFill>
              </a:rPr>
              <a:t>sắc</a:t>
            </a:r>
            <a:r>
              <a:rPr lang="en-US" sz="3200" dirty="0">
                <a:solidFill>
                  <a:srgbClr val="002060"/>
                </a:solidFill>
              </a:rPr>
              <a:t> </a:t>
            </a:r>
            <a:r>
              <a:rPr lang="en-US" sz="3200" dirty="0" err="1">
                <a:solidFill>
                  <a:srgbClr val="002060"/>
                </a:solidFill>
              </a:rPr>
              <a:t>tố</a:t>
            </a:r>
            <a:r>
              <a:rPr lang="en-US" sz="3200" dirty="0">
                <a:solidFill>
                  <a:srgbClr val="002060"/>
                </a:solidFill>
              </a:rPr>
              <a:t> </a:t>
            </a:r>
            <a:r>
              <a:rPr lang="en-US" sz="3200" dirty="0" err="1">
                <a:solidFill>
                  <a:srgbClr val="002060"/>
                </a:solidFill>
              </a:rPr>
              <a:t>quang</a:t>
            </a:r>
            <a:r>
              <a:rPr lang="en-US" sz="3200" dirty="0">
                <a:solidFill>
                  <a:srgbClr val="002060"/>
                </a:solidFill>
              </a:rPr>
              <a:t> </a:t>
            </a:r>
            <a:r>
              <a:rPr lang="en-US" sz="3200" dirty="0" err="1">
                <a:solidFill>
                  <a:srgbClr val="002060"/>
                </a:solidFill>
              </a:rPr>
              <a:t>hợp</a:t>
            </a:r>
            <a:r>
              <a:rPr lang="en-US" sz="3200" dirty="0">
                <a:solidFill>
                  <a:srgbClr val="002060"/>
                </a:solidFill>
              </a:rPr>
              <a:t> </a:t>
            </a:r>
            <a:r>
              <a:rPr lang="en-US" sz="3200" dirty="0" err="1">
                <a:solidFill>
                  <a:srgbClr val="002060"/>
                </a:solidFill>
              </a:rPr>
              <a:t>gồm</a:t>
            </a:r>
            <a:r>
              <a:rPr lang="en-US" sz="3200" dirty="0">
                <a:solidFill>
                  <a:srgbClr val="002060"/>
                </a:solidFill>
              </a:rPr>
              <a:t>: </a:t>
            </a:r>
          </a:p>
          <a:p>
            <a:r>
              <a:rPr lang="en-US" sz="3200" dirty="0">
                <a:solidFill>
                  <a:srgbClr val="002060"/>
                </a:solidFill>
              </a:rPr>
              <a:t>  </a:t>
            </a:r>
            <a:r>
              <a:rPr lang="en-US" sz="3200" dirty="0">
                <a:solidFill>
                  <a:srgbClr val="002060"/>
                </a:solidFill>
              </a:rPr>
              <a:t>  + </a:t>
            </a:r>
            <a:r>
              <a:rPr lang="en-US" sz="3200" dirty="0" err="1">
                <a:solidFill>
                  <a:srgbClr val="002060"/>
                </a:solidFill>
              </a:rPr>
              <a:t>Diệp</a:t>
            </a:r>
            <a:r>
              <a:rPr lang="en-US" sz="3200" dirty="0">
                <a:solidFill>
                  <a:srgbClr val="002060"/>
                </a:solidFill>
              </a:rPr>
              <a:t> </a:t>
            </a:r>
            <a:r>
              <a:rPr lang="en-US" sz="3200" dirty="0" err="1">
                <a:solidFill>
                  <a:srgbClr val="002060"/>
                </a:solidFill>
              </a:rPr>
              <a:t>lục</a:t>
            </a:r>
            <a:r>
              <a:rPr lang="en-US" sz="3200" dirty="0">
                <a:solidFill>
                  <a:srgbClr val="002060"/>
                </a:solidFill>
              </a:rPr>
              <a:t> a: </a:t>
            </a:r>
            <a:r>
              <a:rPr lang="en-US" sz="3200" dirty="0" err="1">
                <a:solidFill>
                  <a:srgbClr val="002060"/>
                </a:solidFill>
              </a:rPr>
              <a:t>hấp</a:t>
            </a:r>
            <a:r>
              <a:rPr lang="en-US" sz="3200" dirty="0">
                <a:solidFill>
                  <a:srgbClr val="002060"/>
                </a:solidFill>
              </a:rPr>
              <a:t> </a:t>
            </a:r>
            <a:r>
              <a:rPr lang="en-US" sz="3200" dirty="0" err="1">
                <a:solidFill>
                  <a:srgbClr val="002060"/>
                </a:solidFill>
              </a:rPr>
              <a:t>thu</a:t>
            </a:r>
            <a:r>
              <a:rPr lang="en-US" sz="3200" dirty="0">
                <a:solidFill>
                  <a:srgbClr val="002060"/>
                </a:solidFill>
              </a:rPr>
              <a:t> </a:t>
            </a:r>
            <a:r>
              <a:rPr lang="en-US" sz="3200" dirty="0" err="1">
                <a:solidFill>
                  <a:srgbClr val="002060"/>
                </a:solidFill>
              </a:rPr>
              <a:t>năng</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ánh</a:t>
            </a:r>
            <a:r>
              <a:rPr lang="en-US" sz="3200" dirty="0">
                <a:solidFill>
                  <a:srgbClr val="002060"/>
                </a:solidFill>
              </a:rPr>
              <a:t> </a:t>
            </a:r>
            <a:r>
              <a:rPr lang="en-US" sz="3200" dirty="0" err="1">
                <a:solidFill>
                  <a:srgbClr val="002060"/>
                </a:solidFill>
              </a:rPr>
              <a:t>sáng</a:t>
            </a:r>
            <a:r>
              <a:rPr lang="en-US" sz="3200" dirty="0">
                <a:solidFill>
                  <a:srgbClr val="002060"/>
                </a:solidFill>
              </a:rPr>
              <a:t> </a:t>
            </a:r>
            <a:r>
              <a:rPr lang="en-US" sz="3200" dirty="0" err="1">
                <a:solidFill>
                  <a:srgbClr val="002060"/>
                </a:solidFill>
              </a:rPr>
              <a:t>chuyển</a:t>
            </a:r>
            <a:r>
              <a:rPr lang="en-US" sz="3200" dirty="0">
                <a:solidFill>
                  <a:srgbClr val="002060"/>
                </a:solidFill>
              </a:rPr>
              <a:t> </a:t>
            </a:r>
            <a:r>
              <a:rPr lang="en-US" sz="3200" dirty="0" err="1">
                <a:solidFill>
                  <a:srgbClr val="002060"/>
                </a:solidFill>
              </a:rPr>
              <a:t>thành</a:t>
            </a:r>
            <a:r>
              <a:rPr lang="en-US" sz="3200" dirty="0">
                <a:solidFill>
                  <a:srgbClr val="002060"/>
                </a:solidFill>
              </a:rPr>
              <a:t> </a:t>
            </a:r>
            <a:r>
              <a:rPr lang="en-US" sz="3200" dirty="0" err="1">
                <a:solidFill>
                  <a:srgbClr val="002060"/>
                </a:solidFill>
              </a:rPr>
              <a:t>năng</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trong</a:t>
            </a:r>
            <a:r>
              <a:rPr lang="en-US" sz="3200" dirty="0">
                <a:solidFill>
                  <a:srgbClr val="002060"/>
                </a:solidFill>
              </a:rPr>
              <a:t> ATP </a:t>
            </a:r>
            <a:r>
              <a:rPr lang="en-US" sz="3200" dirty="0" err="1">
                <a:solidFill>
                  <a:srgbClr val="002060"/>
                </a:solidFill>
              </a:rPr>
              <a:t>và</a:t>
            </a:r>
            <a:r>
              <a:rPr lang="en-US" sz="3200" dirty="0">
                <a:solidFill>
                  <a:srgbClr val="002060"/>
                </a:solidFill>
              </a:rPr>
              <a:t> NADPH.</a:t>
            </a:r>
          </a:p>
          <a:p>
            <a:r>
              <a:rPr lang="en-US" sz="3200" dirty="0">
                <a:solidFill>
                  <a:srgbClr val="002060"/>
                </a:solidFill>
              </a:rPr>
              <a:t> </a:t>
            </a:r>
            <a:r>
              <a:rPr lang="en-US" sz="3200" dirty="0">
                <a:solidFill>
                  <a:srgbClr val="002060"/>
                </a:solidFill>
              </a:rPr>
              <a:t>   + </a:t>
            </a:r>
            <a:r>
              <a:rPr lang="en-US" sz="3200" dirty="0" err="1">
                <a:solidFill>
                  <a:srgbClr val="002060"/>
                </a:solidFill>
              </a:rPr>
              <a:t>Các</a:t>
            </a:r>
            <a:r>
              <a:rPr lang="en-US" sz="3200" dirty="0">
                <a:solidFill>
                  <a:srgbClr val="002060"/>
                </a:solidFill>
              </a:rPr>
              <a:t> </a:t>
            </a:r>
            <a:r>
              <a:rPr lang="en-US" sz="3200" dirty="0" err="1">
                <a:solidFill>
                  <a:srgbClr val="002060"/>
                </a:solidFill>
              </a:rPr>
              <a:t>sắc</a:t>
            </a:r>
            <a:r>
              <a:rPr lang="en-US" sz="3200" dirty="0">
                <a:solidFill>
                  <a:srgbClr val="002060"/>
                </a:solidFill>
              </a:rPr>
              <a:t> </a:t>
            </a:r>
            <a:r>
              <a:rPr lang="en-US" sz="3200" dirty="0" err="1">
                <a:solidFill>
                  <a:srgbClr val="002060"/>
                </a:solidFill>
              </a:rPr>
              <a:t>tố</a:t>
            </a:r>
            <a:r>
              <a:rPr lang="en-US" sz="3200" dirty="0">
                <a:solidFill>
                  <a:srgbClr val="002060"/>
                </a:solidFill>
              </a:rPr>
              <a:t> </a:t>
            </a:r>
            <a:r>
              <a:rPr lang="en-US" sz="3200" dirty="0" err="1">
                <a:solidFill>
                  <a:srgbClr val="002060"/>
                </a:solidFill>
              </a:rPr>
              <a:t>phụ</a:t>
            </a:r>
            <a:r>
              <a:rPr lang="en-US" sz="3200" dirty="0">
                <a:solidFill>
                  <a:srgbClr val="002060"/>
                </a:solidFill>
              </a:rPr>
              <a:t>: (</a:t>
            </a:r>
            <a:r>
              <a:rPr lang="en-US" sz="3200" dirty="0" err="1">
                <a:solidFill>
                  <a:srgbClr val="002060"/>
                </a:solidFill>
              </a:rPr>
              <a:t>Carotenoit</a:t>
            </a:r>
            <a:r>
              <a:rPr lang="en-US" sz="3200" dirty="0">
                <a:solidFill>
                  <a:srgbClr val="002060"/>
                </a:solidFill>
              </a:rPr>
              <a:t>) </a:t>
            </a:r>
            <a:r>
              <a:rPr lang="en-US" sz="3200" dirty="0" err="1">
                <a:solidFill>
                  <a:srgbClr val="002060"/>
                </a:solidFill>
              </a:rPr>
              <a:t>hấp</a:t>
            </a:r>
            <a:r>
              <a:rPr lang="en-US" sz="3200" dirty="0">
                <a:solidFill>
                  <a:srgbClr val="002060"/>
                </a:solidFill>
              </a:rPr>
              <a:t> </a:t>
            </a:r>
            <a:r>
              <a:rPr lang="en-US" sz="3200" dirty="0" err="1">
                <a:solidFill>
                  <a:srgbClr val="002060"/>
                </a:solidFill>
              </a:rPr>
              <a:t>thụ</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truyền</a:t>
            </a:r>
            <a:r>
              <a:rPr lang="en-US" sz="3200" dirty="0">
                <a:solidFill>
                  <a:srgbClr val="002060"/>
                </a:solidFill>
              </a:rPr>
              <a:t> </a:t>
            </a:r>
            <a:r>
              <a:rPr lang="en-US" sz="3200" dirty="0" err="1">
                <a:solidFill>
                  <a:srgbClr val="002060"/>
                </a:solidFill>
              </a:rPr>
              <a:t>năng</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diệp</a:t>
            </a:r>
            <a:r>
              <a:rPr lang="en-US" sz="3200" dirty="0">
                <a:solidFill>
                  <a:srgbClr val="002060"/>
                </a:solidFill>
              </a:rPr>
              <a:t> </a:t>
            </a:r>
            <a:r>
              <a:rPr lang="en-US" sz="3200" dirty="0" err="1">
                <a:solidFill>
                  <a:srgbClr val="002060"/>
                </a:solidFill>
              </a:rPr>
              <a:t>lục</a:t>
            </a:r>
            <a:r>
              <a:rPr lang="en-US" sz="3200" dirty="0">
                <a:solidFill>
                  <a:srgbClr val="002060"/>
                </a:solidFill>
              </a:rPr>
              <a:t> a</a:t>
            </a:r>
          </a:p>
          <a:p>
            <a:pPr marL="457189" indent="-457189">
              <a:buClr>
                <a:schemeClr val="bg1"/>
              </a:buClr>
              <a:buFont typeface="Wingdings" pitchFamily="2" charset="2"/>
              <a:buChar char="v"/>
            </a:pPr>
            <a:r>
              <a:rPr lang="en-US" sz="3200" dirty="0">
                <a:solidFill>
                  <a:srgbClr val="002060"/>
                </a:solidFill>
              </a:rPr>
              <a:t> </a:t>
            </a:r>
            <a:r>
              <a:rPr lang="en-US" sz="3200" dirty="0" err="1">
                <a:solidFill>
                  <a:srgbClr val="002060"/>
                </a:solidFill>
              </a:rPr>
              <a:t>Sơ</a:t>
            </a:r>
            <a:r>
              <a:rPr lang="en-US" sz="3200" dirty="0">
                <a:solidFill>
                  <a:srgbClr val="002060"/>
                </a:solidFill>
              </a:rPr>
              <a:t> </a:t>
            </a:r>
            <a:r>
              <a:rPr lang="en-US" sz="3200" dirty="0" err="1">
                <a:solidFill>
                  <a:srgbClr val="002060"/>
                </a:solidFill>
              </a:rPr>
              <a:t>đồ</a:t>
            </a:r>
            <a:r>
              <a:rPr lang="en-US" sz="3200" dirty="0">
                <a:solidFill>
                  <a:srgbClr val="002060"/>
                </a:solidFill>
              </a:rPr>
              <a:t>:</a:t>
            </a:r>
            <a:endParaRPr lang="en-US" sz="3200" dirty="0">
              <a:solidFill>
                <a:srgbClr val="002060"/>
              </a:solidFill>
            </a:endParaRPr>
          </a:p>
          <a:p>
            <a:r>
              <a:rPr lang="en-US" sz="2933" dirty="0" err="1">
                <a:solidFill>
                  <a:srgbClr val="002060"/>
                </a:solidFill>
              </a:rPr>
              <a:t>Carotenoit</a:t>
            </a:r>
            <a:r>
              <a:rPr lang="en-US" sz="2933" dirty="0">
                <a:solidFill>
                  <a:srgbClr val="002060"/>
                </a:solidFill>
              </a:rPr>
              <a:t>     </a:t>
            </a:r>
            <a:r>
              <a:rPr lang="en-US" sz="2933" dirty="0" smtClean="0">
                <a:solidFill>
                  <a:srgbClr val="002060"/>
                </a:solidFill>
              </a:rPr>
              <a:t>   </a:t>
            </a:r>
            <a:r>
              <a:rPr lang="en-US" sz="2933" dirty="0" err="1" smtClean="0">
                <a:solidFill>
                  <a:srgbClr val="002060"/>
                </a:solidFill>
              </a:rPr>
              <a:t>diệp</a:t>
            </a:r>
            <a:r>
              <a:rPr lang="en-US" sz="2933" dirty="0" smtClean="0">
                <a:solidFill>
                  <a:srgbClr val="002060"/>
                </a:solidFill>
              </a:rPr>
              <a:t> </a:t>
            </a:r>
            <a:r>
              <a:rPr lang="en-US" sz="2933" dirty="0" err="1">
                <a:solidFill>
                  <a:srgbClr val="002060"/>
                </a:solidFill>
              </a:rPr>
              <a:t>lục</a:t>
            </a:r>
            <a:r>
              <a:rPr lang="en-US" sz="2933" dirty="0">
                <a:solidFill>
                  <a:srgbClr val="002060"/>
                </a:solidFill>
              </a:rPr>
              <a:t> b      </a:t>
            </a:r>
            <a:r>
              <a:rPr lang="en-US" sz="2933" dirty="0" smtClean="0">
                <a:solidFill>
                  <a:srgbClr val="002060"/>
                </a:solidFill>
              </a:rPr>
              <a:t>    </a:t>
            </a:r>
            <a:r>
              <a:rPr lang="en-US" sz="2933" dirty="0" err="1">
                <a:solidFill>
                  <a:srgbClr val="002060"/>
                </a:solidFill>
              </a:rPr>
              <a:t>diệp</a:t>
            </a:r>
            <a:r>
              <a:rPr lang="en-US" sz="2933" dirty="0">
                <a:solidFill>
                  <a:srgbClr val="002060"/>
                </a:solidFill>
              </a:rPr>
              <a:t> </a:t>
            </a:r>
            <a:r>
              <a:rPr lang="en-US" sz="2933" dirty="0" err="1">
                <a:solidFill>
                  <a:srgbClr val="002060"/>
                </a:solidFill>
              </a:rPr>
              <a:t>lục</a:t>
            </a:r>
            <a:r>
              <a:rPr lang="en-US" sz="2933" dirty="0">
                <a:solidFill>
                  <a:srgbClr val="002060"/>
                </a:solidFill>
              </a:rPr>
              <a:t> a        </a:t>
            </a:r>
            <a:r>
              <a:rPr lang="en-US" sz="2933" dirty="0" smtClean="0">
                <a:solidFill>
                  <a:srgbClr val="002060"/>
                </a:solidFill>
              </a:rPr>
              <a:t> </a:t>
            </a:r>
            <a:r>
              <a:rPr lang="en-US" sz="2933" dirty="0" err="1" smtClean="0">
                <a:solidFill>
                  <a:srgbClr val="002060"/>
                </a:solidFill>
              </a:rPr>
              <a:t>diệp</a:t>
            </a:r>
            <a:r>
              <a:rPr lang="en-US" sz="2933" dirty="0" smtClean="0">
                <a:solidFill>
                  <a:srgbClr val="002060"/>
                </a:solidFill>
              </a:rPr>
              <a:t> </a:t>
            </a:r>
            <a:r>
              <a:rPr lang="en-US" sz="2933" dirty="0" err="1">
                <a:solidFill>
                  <a:srgbClr val="002060"/>
                </a:solidFill>
              </a:rPr>
              <a:t>lục</a:t>
            </a:r>
            <a:r>
              <a:rPr lang="en-US" sz="2933" dirty="0">
                <a:solidFill>
                  <a:srgbClr val="002060"/>
                </a:solidFill>
              </a:rPr>
              <a:t> a ở </a:t>
            </a:r>
            <a:r>
              <a:rPr lang="en-US" sz="2933" dirty="0" err="1">
                <a:solidFill>
                  <a:srgbClr val="002060"/>
                </a:solidFill>
              </a:rPr>
              <a:t>trung</a:t>
            </a:r>
            <a:r>
              <a:rPr lang="en-US" sz="2933" dirty="0">
                <a:solidFill>
                  <a:srgbClr val="002060"/>
                </a:solidFill>
              </a:rPr>
              <a:t> </a:t>
            </a:r>
            <a:r>
              <a:rPr lang="en-US" sz="2933" dirty="0" err="1">
                <a:solidFill>
                  <a:srgbClr val="002060"/>
                </a:solidFill>
              </a:rPr>
              <a:t>tâm</a:t>
            </a:r>
            <a:endParaRPr lang="en-US" sz="2933" dirty="0">
              <a:solidFill>
                <a:srgbClr val="002060"/>
              </a:solidFill>
            </a:endParaRPr>
          </a:p>
        </p:txBody>
      </p:sp>
      <p:sp>
        <p:nvSpPr>
          <p:cNvPr id="8" name="Right Arrow 7"/>
          <p:cNvSpPr/>
          <p:nvPr/>
        </p:nvSpPr>
        <p:spPr>
          <a:xfrm>
            <a:off x="2466789" y="5156200"/>
            <a:ext cx="406400" cy="2032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ight Arrow 8"/>
          <p:cNvSpPr/>
          <p:nvPr/>
        </p:nvSpPr>
        <p:spPr>
          <a:xfrm>
            <a:off x="4876800" y="5156200"/>
            <a:ext cx="406400" cy="2032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ight Arrow 9"/>
          <p:cNvSpPr/>
          <p:nvPr/>
        </p:nvSpPr>
        <p:spPr>
          <a:xfrm>
            <a:off x="7083611" y="5156200"/>
            <a:ext cx="406400" cy="2032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09907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circle(in)">
                                      <p:cBhvr>
                                        <p:cTn id="25" dur="1250"/>
                                        <p:tgtEl>
                                          <p:spTgt spid="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title"/>
          </p:nvPr>
        </p:nvSpPr>
        <p:spPr>
          <a:xfrm>
            <a:off x="5096000" y="177800"/>
            <a:ext cx="6486400" cy="921200"/>
          </a:xfrm>
          <a:prstGeom prst="rect">
            <a:avLst/>
          </a:prstGeom>
        </p:spPr>
        <p:style>
          <a:lnRef idx="1">
            <a:schemeClr val="accent6"/>
          </a:lnRef>
          <a:fillRef idx="3">
            <a:schemeClr val="accent6"/>
          </a:fillRef>
          <a:effectRef idx="2">
            <a:schemeClr val="accent6"/>
          </a:effectRef>
          <a:fontRef idx="minor">
            <a:schemeClr val="lt1"/>
          </a:fontRef>
        </p:style>
        <p:txBody>
          <a:bodyPr spcFirstLastPara="1" vert="horz" wrap="square" lIns="121900" tIns="121900" rIns="121900" bIns="121900" rtlCol="0" anchor="b" anchorCtr="0">
            <a:noAutofit/>
          </a:bodyPr>
          <a:lstStyle/>
          <a:p>
            <a:r>
              <a:rPr lang="en-US" sz="3733" dirty="0" err="1"/>
              <a:t>Tại</a:t>
            </a:r>
            <a:r>
              <a:rPr lang="en-US" sz="3733" dirty="0"/>
              <a:t> </a:t>
            </a:r>
            <a:r>
              <a:rPr lang="en-US" sz="3733" dirty="0" err="1"/>
              <a:t>sao</a:t>
            </a:r>
            <a:r>
              <a:rPr lang="en-US" sz="3733" dirty="0"/>
              <a:t> </a:t>
            </a:r>
            <a:r>
              <a:rPr lang="en-US" sz="3733" dirty="0" err="1"/>
              <a:t>lá</a:t>
            </a:r>
            <a:r>
              <a:rPr lang="en-US" sz="3733" dirty="0"/>
              <a:t> </a:t>
            </a:r>
            <a:r>
              <a:rPr lang="en-US" sz="3733" dirty="0" err="1"/>
              <a:t>cây</a:t>
            </a:r>
            <a:r>
              <a:rPr lang="en-US" sz="3733" dirty="0"/>
              <a:t> </a:t>
            </a:r>
            <a:r>
              <a:rPr lang="en-US" sz="3733" dirty="0" err="1"/>
              <a:t>có</a:t>
            </a:r>
            <a:r>
              <a:rPr lang="en-US" sz="3733" dirty="0"/>
              <a:t> </a:t>
            </a:r>
            <a:r>
              <a:rPr lang="en-US" sz="3733" dirty="0" err="1"/>
              <a:t>màu</a:t>
            </a:r>
            <a:r>
              <a:rPr lang="en-US" sz="3733" dirty="0"/>
              <a:t> </a:t>
            </a:r>
            <a:r>
              <a:rPr lang="en-US" sz="3733" dirty="0" err="1"/>
              <a:t>xanh</a:t>
            </a:r>
            <a:r>
              <a:rPr lang="en-US" sz="3733" dirty="0"/>
              <a:t>?</a:t>
            </a:r>
            <a:endParaRPr sz="3733" dirty="0"/>
          </a:p>
        </p:txBody>
      </p:sp>
      <p:pic>
        <p:nvPicPr>
          <p:cNvPr id="365" name="Google Shape;365;p38"/>
          <p:cNvPicPr preferRelativeResize="0"/>
          <p:nvPr/>
        </p:nvPicPr>
        <p:blipFill rotWithShape="1">
          <a:blip r:embed="rId3">
            <a:alphaModFix/>
          </a:blip>
          <a:srcRect l="8091" t="22963" r="43307" b="-11217"/>
          <a:stretch/>
        </p:blipFill>
        <p:spPr>
          <a:xfrm rot="-226005">
            <a:off x="982265" y="1159961"/>
            <a:ext cx="4035196" cy="5291809"/>
          </a:xfrm>
          <a:custGeom>
            <a:avLst/>
            <a:gdLst/>
            <a:ahLst/>
            <a:cxnLst/>
            <a:rect l="l" t="t" r="r" b="b"/>
            <a:pathLst>
              <a:path w="18313" h="19923" extrusionOk="0">
                <a:moveTo>
                  <a:pt x="18244" y="0"/>
                </a:moveTo>
                <a:cubicBezTo>
                  <a:pt x="18244" y="0"/>
                  <a:pt x="6512" y="2215"/>
                  <a:pt x="2014" y="7612"/>
                </a:cubicBezTo>
                <a:cubicBezTo>
                  <a:pt x="-2484" y="13005"/>
                  <a:pt x="1955" y="19534"/>
                  <a:pt x="1955" y="19534"/>
                </a:cubicBezTo>
                <a:cubicBezTo>
                  <a:pt x="1955" y="19534"/>
                  <a:pt x="10120" y="21600"/>
                  <a:pt x="14618" y="16208"/>
                </a:cubicBezTo>
                <a:cubicBezTo>
                  <a:pt x="19116" y="10816"/>
                  <a:pt x="18244" y="0"/>
                  <a:pt x="18244" y="0"/>
                </a:cubicBezTo>
                <a:close/>
              </a:path>
            </a:pathLst>
          </a:custGeom>
          <a:noFill/>
          <a:ln>
            <a:noFill/>
          </a:ln>
        </p:spPr>
      </p:pic>
      <p:graphicFrame>
        <p:nvGraphicFramePr>
          <p:cNvPr id="8" name="Diagram 7"/>
          <p:cNvGraphicFramePr/>
          <p:nvPr>
            <p:extLst/>
          </p:nvPr>
        </p:nvGraphicFramePr>
        <p:xfrm>
          <a:off x="5791200" y="1600200"/>
          <a:ext cx="5181600" cy="3816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ight Arrow 12"/>
          <p:cNvSpPr/>
          <p:nvPr/>
        </p:nvSpPr>
        <p:spPr>
          <a:xfrm>
            <a:off x="6400800" y="5765800"/>
            <a:ext cx="10160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7620000" y="5562600"/>
            <a:ext cx="1016000" cy="502766"/>
          </a:xfrm>
          <a:prstGeom prst="rect">
            <a:avLst/>
          </a:prstGeom>
          <a:noFill/>
        </p:spPr>
        <p:txBody>
          <a:bodyPr wrap="square" rtlCol="0">
            <a:spAutoFit/>
          </a:bodyPr>
          <a:lstStyle/>
          <a:p>
            <a:r>
              <a:rPr lang="en-US" sz="2667" dirty="0"/>
              <a:t>D</a:t>
            </a:r>
            <a:endParaRPr lang="en-US" sz="2667" dirty="0"/>
          </a:p>
        </p:txBody>
      </p:sp>
    </p:spTree>
    <p:extLst>
      <p:ext uri="{BB962C8B-B14F-4D97-AF65-F5344CB8AC3E}">
        <p14:creationId xmlns:p14="http://schemas.microsoft.com/office/powerpoint/2010/main" val="30781692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wheel(1)">
                                      <p:cBhvr>
                                        <p:cTn id="7" dur="175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animBg="1"/>
      <p:bldGraphic spid="8" grpId="0">
        <p:bldAsOne/>
      </p:bldGraphic>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
            <a:ext cx="5588000" cy="5080000"/>
          </a:xfrm>
          <a:prstGeom prst="rect">
            <a:avLst/>
          </a:prstGeom>
        </p:spPr>
      </p:pic>
      <p:sp>
        <p:nvSpPr>
          <p:cNvPr id="6" name="TextBox 5"/>
          <p:cNvSpPr txBox="1"/>
          <p:nvPr/>
        </p:nvSpPr>
        <p:spPr>
          <a:xfrm>
            <a:off x="5994400" y="787400"/>
            <a:ext cx="5384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err="1">
                <a:solidFill>
                  <a:srgbClr val="FF0000"/>
                </a:solidFill>
              </a:rPr>
              <a:t>Cây</a:t>
            </a:r>
            <a:r>
              <a:rPr lang="en-US" sz="3200" dirty="0">
                <a:solidFill>
                  <a:srgbClr val="FF0000"/>
                </a:solidFill>
              </a:rPr>
              <a:t> </a:t>
            </a:r>
            <a:r>
              <a:rPr lang="en-US" sz="3200" dirty="0" err="1">
                <a:solidFill>
                  <a:srgbClr val="FF0000"/>
                </a:solidFill>
              </a:rPr>
              <a:t>có</a:t>
            </a:r>
            <a:r>
              <a:rPr lang="en-US" sz="3200" dirty="0">
                <a:solidFill>
                  <a:srgbClr val="FF0000"/>
                </a:solidFill>
              </a:rPr>
              <a:t> </a:t>
            </a:r>
            <a:r>
              <a:rPr lang="en-US" sz="3200" dirty="0" err="1">
                <a:solidFill>
                  <a:srgbClr val="FF0000"/>
                </a:solidFill>
              </a:rPr>
              <a:t>lá</a:t>
            </a:r>
            <a:r>
              <a:rPr lang="en-US" sz="3200" dirty="0">
                <a:solidFill>
                  <a:srgbClr val="FF0000"/>
                </a:solidFill>
              </a:rPr>
              <a:t> </a:t>
            </a:r>
            <a:r>
              <a:rPr lang="en-US" sz="3200" dirty="0" err="1">
                <a:solidFill>
                  <a:srgbClr val="FF0000"/>
                </a:solidFill>
              </a:rPr>
              <a:t>màu</a:t>
            </a:r>
            <a:r>
              <a:rPr lang="en-US" sz="3200" dirty="0">
                <a:solidFill>
                  <a:srgbClr val="FF0000"/>
                </a:solidFill>
              </a:rPr>
              <a:t> </a:t>
            </a:r>
            <a:r>
              <a:rPr lang="en-US" sz="3200" dirty="0" err="1">
                <a:solidFill>
                  <a:srgbClr val="FF0000"/>
                </a:solidFill>
              </a:rPr>
              <a:t>đỏ</a:t>
            </a:r>
            <a:r>
              <a:rPr lang="en-US" sz="3200" dirty="0">
                <a:solidFill>
                  <a:srgbClr val="FF0000"/>
                </a:solidFill>
              </a:rPr>
              <a:t> </a:t>
            </a:r>
            <a:r>
              <a:rPr lang="en-US" sz="3200" dirty="0" err="1">
                <a:solidFill>
                  <a:srgbClr val="FF0000"/>
                </a:solidFill>
              </a:rPr>
              <a:t>có</a:t>
            </a:r>
            <a:r>
              <a:rPr lang="en-US" sz="3200" dirty="0">
                <a:solidFill>
                  <a:srgbClr val="FF0000"/>
                </a:solidFill>
              </a:rPr>
              <a:t> </a:t>
            </a:r>
            <a:r>
              <a:rPr lang="en-US" sz="3200" dirty="0" err="1">
                <a:solidFill>
                  <a:srgbClr val="FF0000"/>
                </a:solidFill>
              </a:rPr>
              <a:t>khả</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solidFill>
                  <a:srgbClr val="FF0000"/>
                </a:solidFill>
              </a:rPr>
              <a:t>quang</a:t>
            </a:r>
            <a:r>
              <a:rPr lang="en-US" sz="3200" dirty="0">
                <a:solidFill>
                  <a:srgbClr val="FF0000"/>
                </a:solidFill>
              </a:rPr>
              <a:t> </a:t>
            </a:r>
            <a:r>
              <a:rPr lang="en-US" sz="3200" dirty="0" err="1">
                <a:solidFill>
                  <a:srgbClr val="FF0000"/>
                </a:solidFill>
              </a:rPr>
              <a:t>hợp</a:t>
            </a:r>
            <a:r>
              <a:rPr lang="en-US" sz="3200" dirty="0">
                <a:solidFill>
                  <a:srgbClr val="FF0000"/>
                </a:solidFill>
              </a:rPr>
              <a:t> </a:t>
            </a:r>
            <a:r>
              <a:rPr lang="en-US" sz="3200" dirty="0" err="1">
                <a:solidFill>
                  <a:srgbClr val="FF0000"/>
                </a:solidFill>
              </a:rPr>
              <a:t>không</a:t>
            </a:r>
            <a:r>
              <a:rPr lang="en-US" sz="3200" dirty="0">
                <a:solidFill>
                  <a:srgbClr val="FF0000"/>
                </a:solidFill>
              </a:rPr>
              <a:t>?</a:t>
            </a:r>
          </a:p>
        </p:txBody>
      </p:sp>
      <p:sp>
        <p:nvSpPr>
          <p:cNvPr id="7" name="TextBox 6"/>
          <p:cNvSpPr txBox="1"/>
          <p:nvPr/>
        </p:nvSpPr>
        <p:spPr>
          <a:xfrm>
            <a:off x="6299200" y="2413001"/>
            <a:ext cx="5080000" cy="3375796"/>
          </a:xfrm>
          <a:prstGeom prst="rect">
            <a:avLst/>
          </a:prstGeom>
          <a:noFill/>
        </p:spPr>
        <p:txBody>
          <a:bodyPr wrap="square" rtlCol="0">
            <a:spAutoFit/>
          </a:bodyPr>
          <a:lstStyle/>
          <a:p>
            <a:pPr marL="380990" indent="-380990">
              <a:buFont typeface="Wingdings" pitchFamily="2" charset="2"/>
              <a:buChar char="Ø"/>
            </a:pPr>
            <a:r>
              <a:rPr lang="en-US" sz="2667" dirty="0" err="1">
                <a:latin typeface="Times New Roman" pitchFamily="18" charset="0"/>
                <a:cs typeface="Times New Roman" pitchFamily="18" charset="0"/>
              </a:rPr>
              <a:t>Có</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nhưng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bị</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che</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khuất</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bởi</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màu</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đỏ</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của</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nhóm</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sắc</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tố</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phụ</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là</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xantophyl</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và</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carôten</a:t>
            </a:r>
            <a:r>
              <a:rPr lang="en-US" sz="2667" dirty="0">
                <a:latin typeface="Times New Roman" pitchFamily="18" charset="0"/>
                <a:cs typeface="Times New Roman" pitchFamily="18" charset="0"/>
              </a:rPr>
              <a:t> do </a:t>
            </a:r>
            <a:r>
              <a:rPr lang="en-US" sz="2667" dirty="0" err="1">
                <a:latin typeface="Times New Roman" pitchFamily="18" charset="0"/>
                <a:cs typeface="Times New Roman" pitchFamily="18" charset="0"/>
              </a:rPr>
              <a:t>hàm</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lượng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của</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chúng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quá</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cao</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Vì</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vậy</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những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cây</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này</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vẫn</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tiến</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hành</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quang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hợp</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bình</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thường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tuy</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nhiên</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cường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độ</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quang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hợp</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thường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không</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cao</a:t>
            </a:r>
            <a:endParaRPr lang="en-US" sz="2667" dirty="0">
              <a:latin typeface="Times New Roman" pitchFamily="18" charset="0"/>
              <a:cs typeface="Times New Roman" pitchFamily="18" charset="0"/>
            </a:endParaRPr>
          </a:p>
        </p:txBody>
      </p:sp>
    </p:spTree>
    <p:extLst>
      <p:ext uri="{BB962C8B-B14F-4D97-AF65-F5344CB8AC3E}">
        <p14:creationId xmlns:p14="http://schemas.microsoft.com/office/powerpoint/2010/main" val="5216620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225800"/>
            <a:ext cx="12192000" cy="1546400"/>
          </a:xfrm>
          <a:prstGeom prst="rect">
            <a:avLst/>
          </a:prstGeom>
          <a:noFill/>
          <a:ln>
            <a:noFill/>
          </a:ln>
        </p:spPr>
        <p:txBody>
          <a:bodyPr spcFirstLastPara="1" wrap="square" lIns="121900" tIns="121900" rIns="121900" bIns="121900" anchor="b" anchorCtr="0">
            <a:noAutofit/>
          </a:bodyPr>
          <a:lstStyle/>
          <a:p>
            <a:pPr algn="ctr">
              <a:buClr>
                <a:srgbClr val="FFFFFF"/>
              </a:buClr>
              <a:buSzPts val="4000"/>
              <a:buFont typeface="Dosis ExtraLight"/>
              <a:buNone/>
              <a:defRPr/>
            </a:pPr>
            <a:r>
              <a:rPr lang="en-US" sz="5867" b="1" dirty="0">
                <a:solidFill>
                  <a:srgbClr val="484F56"/>
                </a:solidFill>
                <a:latin typeface="Dosis ExtraLight"/>
                <a:ea typeface="Dosis ExtraLight"/>
                <a:cs typeface="Dosis ExtraLight"/>
                <a:sym typeface="Dosis ExtraLight"/>
              </a:rPr>
              <a:t>A. KHÁI QUÁT VỀ QUANG HỢP:</a:t>
            </a:r>
            <a:endParaRPr lang="en-US" sz="5867" b="1" dirty="0">
              <a:solidFill>
                <a:srgbClr val="484F56"/>
              </a:solidFill>
              <a:latin typeface="Dosis ExtraLight"/>
              <a:ea typeface="Dosis ExtraLight"/>
              <a:cs typeface="Dosis ExtraLight"/>
              <a:sym typeface="Dosis ExtraLight"/>
            </a:endParaRPr>
          </a:p>
        </p:txBody>
      </p:sp>
    </p:spTree>
    <p:extLst>
      <p:ext uri="{BB962C8B-B14F-4D97-AF65-F5344CB8AC3E}">
        <p14:creationId xmlns:p14="http://schemas.microsoft.com/office/powerpoint/2010/main" val="2619883312"/>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6"/>
          <p:cNvSpPr txBox="1">
            <a:spLocks noGrp="1"/>
          </p:cNvSpPr>
          <p:nvPr>
            <p:ph type="subTitle" idx="1"/>
          </p:nvPr>
        </p:nvSpPr>
        <p:spPr>
          <a:xfrm>
            <a:off x="406400" y="1092200"/>
            <a:ext cx="5791200" cy="5384800"/>
          </a:xfrm>
          <a:prstGeom prst="rect">
            <a:avLst/>
          </a:prstGeom>
        </p:spPr>
        <p:txBody>
          <a:bodyPr spcFirstLastPara="1" vert="horz" wrap="square" lIns="121900" tIns="121900" rIns="121900" bIns="121900" rtlCol="0" anchor="t" anchorCtr="0">
            <a:noAutofit/>
          </a:bodyPr>
          <a:lstStyle/>
          <a:p>
            <a:pPr marL="0" indent="0"/>
            <a:r>
              <a:rPr lang="en-US" sz="3733" dirty="0">
                <a:solidFill>
                  <a:schemeClr val="tx1"/>
                </a:solidFill>
              </a:rPr>
              <a:t>- </a:t>
            </a:r>
            <a:r>
              <a:rPr lang="en-US" sz="3733" dirty="0" err="1">
                <a:solidFill>
                  <a:schemeClr val="tx1"/>
                </a:solidFill>
              </a:rPr>
              <a:t>Quang</a:t>
            </a:r>
            <a:r>
              <a:rPr lang="en-US" sz="3733" dirty="0">
                <a:solidFill>
                  <a:schemeClr val="tx1"/>
                </a:solidFill>
              </a:rPr>
              <a:t> </a:t>
            </a:r>
            <a:r>
              <a:rPr lang="en-US" sz="3733" dirty="0" err="1">
                <a:solidFill>
                  <a:schemeClr val="tx1"/>
                </a:solidFill>
              </a:rPr>
              <a:t>hợp</a:t>
            </a:r>
            <a:r>
              <a:rPr lang="en-US" sz="3733" dirty="0">
                <a:solidFill>
                  <a:schemeClr val="tx1"/>
                </a:solidFill>
              </a:rPr>
              <a:t> </a:t>
            </a:r>
            <a:r>
              <a:rPr lang="en-US" sz="3733" dirty="0" err="1">
                <a:solidFill>
                  <a:schemeClr val="tx1"/>
                </a:solidFill>
              </a:rPr>
              <a:t>là</a:t>
            </a:r>
            <a:r>
              <a:rPr lang="en-US" sz="3733" dirty="0">
                <a:solidFill>
                  <a:schemeClr val="tx1"/>
                </a:solidFill>
              </a:rPr>
              <a:t> </a:t>
            </a:r>
            <a:r>
              <a:rPr lang="en-US" sz="3733" dirty="0" err="1">
                <a:solidFill>
                  <a:schemeClr val="tx1"/>
                </a:solidFill>
              </a:rPr>
              <a:t>quá</a:t>
            </a:r>
            <a:r>
              <a:rPr lang="en-US" sz="3733" dirty="0">
                <a:solidFill>
                  <a:schemeClr val="tx1"/>
                </a:solidFill>
              </a:rPr>
              <a:t> </a:t>
            </a:r>
            <a:r>
              <a:rPr lang="en-US" sz="3733" dirty="0" err="1">
                <a:solidFill>
                  <a:schemeClr val="tx1"/>
                </a:solidFill>
              </a:rPr>
              <a:t>trình</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đó</a:t>
            </a:r>
            <a:r>
              <a:rPr lang="en-US" sz="3733" dirty="0">
                <a:solidFill>
                  <a:schemeClr val="tx1"/>
                </a:solidFill>
              </a:rPr>
              <a:t> </a:t>
            </a:r>
            <a:r>
              <a:rPr lang="en-US" sz="3733" dirty="0" err="1">
                <a:solidFill>
                  <a:schemeClr val="tx1"/>
                </a:solidFill>
              </a:rPr>
              <a:t>năng</a:t>
            </a:r>
            <a:r>
              <a:rPr lang="en-US" sz="3733" dirty="0">
                <a:solidFill>
                  <a:schemeClr val="tx1"/>
                </a:solidFill>
              </a:rPr>
              <a:t> </a:t>
            </a:r>
            <a:r>
              <a:rPr lang="en-US" sz="3733" dirty="0" err="1">
                <a:solidFill>
                  <a:schemeClr val="tx1"/>
                </a:solidFill>
              </a:rPr>
              <a:t>lượng</a:t>
            </a:r>
            <a:r>
              <a:rPr lang="en-US" sz="3733" dirty="0">
                <a:solidFill>
                  <a:schemeClr val="tx1"/>
                </a:solidFill>
              </a:rPr>
              <a:t> </a:t>
            </a:r>
            <a:r>
              <a:rPr lang="en-US" sz="3733" dirty="0" err="1">
                <a:solidFill>
                  <a:schemeClr val="tx1"/>
                </a:solidFill>
              </a:rPr>
              <a:t>ánh</a:t>
            </a:r>
            <a:r>
              <a:rPr lang="en-US" sz="3733" dirty="0">
                <a:solidFill>
                  <a:schemeClr val="tx1"/>
                </a:solidFill>
              </a:rPr>
              <a:t> </a:t>
            </a:r>
            <a:r>
              <a:rPr lang="en-US" sz="3733" dirty="0" err="1">
                <a:solidFill>
                  <a:schemeClr val="tx1"/>
                </a:solidFill>
              </a:rPr>
              <a:t>sáng</a:t>
            </a:r>
            <a:r>
              <a:rPr lang="en-US" sz="3733" dirty="0">
                <a:solidFill>
                  <a:schemeClr val="tx1"/>
                </a:solidFill>
              </a:rPr>
              <a:t> </a:t>
            </a:r>
            <a:r>
              <a:rPr lang="en-US" sz="3733" dirty="0" err="1">
                <a:solidFill>
                  <a:schemeClr val="tx1"/>
                </a:solidFill>
              </a:rPr>
              <a:t>mặt</a:t>
            </a:r>
            <a:r>
              <a:rPr lang="en-US" sz="3733" dirty="0">
                <a:solidFill>
                  <a:schemeClr val="tx1"/>
                </a:solidFill>
              </a:rPr>
              <a:t> </a:t>
            </a:r>
            <a:r>
              <a:rPr lang="en-US" sz="3733" dirty="0" err="1">
                <a:solidFill>
                  <a:schemeClr val="tx1"/>
                </a:solidFill>
              </a:rPr>
              <a:t>trời</a:t>
            </a:r>
            <a:r>
              <a:rPr lang="en-US" sz="3733" dirty="0">
                <a:solidFill>
                  <a:schemeClr val="tx1"/>
                </a:solidFill>
              </a:rPr>
              <a:t> </a:t>
            </a:r>
            <a:r>
              <a:rPr lang="en-US" sz="3733" dirty="0" err="1">
                <a:solidFill>
                  <a:schemeClr val="tx1"/>
                </a:solidFill>
              </a:rPr>
              <a:t>được</a:t>
            </a:r>
            <a:r>
              <a:rPr lang="en-US" sz="3733" dirty="0">
                <a:solidFill>
                  <a:schemeClr val="tx1"/>
                </a:solidFill>
              </a:rPr>
              <a:t> </a:t>
            </a:r>
            <a:r>
              <a:rPr lang="en-US" sz="3733" dirty="0" err="1">
                <a:solidFill>
                  <a:schemeClr val="tx1"/>
                </a:solidFill>
              </a:rPr>
              <a:t>lá</a:t>
            </a:r>
            <a:r>
              <a:rPr lang="en-US" sz="3733" dirty="0">
                <a:solidFill>
                  <a:schemeClr val="tx1"/>
                </a:solidFill>
              </a:rPr>
              <a:t> </a:t>
            </a:r>
            <a:r>
              <a:rPr lang="en-US" sz="3733" dirty="0" err="1">
                <a:solidFill>
                  <a:schemeClr val="tx1"/>
                </a:solidFill>
              </a:rPr>
              <a:t>hấp</a:t>
            </a:r>
            <a:r>
              <a:rPr lang="en-US" sz="3733" dirty="0">
                <a:solidFill>
                  <a:schemeClr val="tx1"/>
                </a:solidFill>
              </a:rPr>
              <a:t> </a:t>
            </a:r>
            <a:r>
              <a:rPr lang="en-US" sz="3733" dirty="0" err="1">
                <a:solidFill>
                  <a:schemeClr val="tx1"/>
                </a:solidFill>
              </a:rPr>
              <a:t>thụ</a:t>
            </a:r>
            <a:r>
              <a:rPr lang="en-US" sz="3733" dirty="0">
                <a:solidFill>
                  <a:schemeClr val="tx1"/>
                </a:solidFill>
              </a:rPr>
              <a:t> </a:t>
            </a:r>
            <a:r>
              <a:rPr lang="en-US" sz="3733" dirty="0" err="1">
                <a:solidFill>
                  <a:schemeClr val="tx1"/>
                </a:solidFill>
              </a:rPr>
              <a:t>để</a:t>
            </a:r>
            <a:r>
              <a:rPr lang="en-US" sz="3733" dirty="0">
                <a:solidFill>
                  <a:schemeClr val="tx1"/>
                </a:solidFill>
              </a:rPr>
              <a:t> </a:t>
            </a:r>
            <a:r>
              <a:rPr lang="en-US" sz="3733" dirty="0" err="1">
                <a:solidFill>
                  <a:schemeClr val="tx1"/>
                </a:solidFill>
              </a:rPr>
              <a:t>tạo</a:t>
            </a:r>
            <a:r>
              <a:rPr lang="en-US" sz="3733" dirty="0">
                <a:solidFill>
                  <a:schemeClr val="tx1"/>
                </a:solidFill>
              </a:rPr>
              <a:t> </a:t>
            </a:r>
            <a:r>
              <a:rPr lang="en-US" sz="3733" dirty="0" err="1">
                <a:solidFill>
                  <a:schemeClr val="tx1"/>
                </a:solidFill>
              </a:rPr>
              <a:t>ra</a:t>
            </a:r>
            <a:r>
              <a:rPr lang="en-US" sz="3733" dirty="0">
                <a:solidFill>
                  <a:schemeClr val="tx1"/>
                </a:solidFill>
              </a:rPr>
              <a:t> </a:t>
            </a:r>
            <a:r>
              <a:rPr lang="en-US" sz="3733" dirty="0" err="1">
                <a:solidFill>
                  <a:schemeClr val="tx1"/>
                </a:solidFill>
              </a:rPr>
              <a:t>cacbonhidrat</a:t>
            </a:r>
            <a:r>
              <a:rPr lang="en-US" sz="3733" dirty="0">
                <a:solidFill>
                  <a:schemeClr val="tx1"/>
                </a:solidFill>
              </a:rPr>
              <a:t> </a:t>
            </a:r>
            <a:r>
              <a:rPr lang="en-US" sz="3733" dirty="0" err="1">
                <a:solidFill>
                  <a:schemeClr val="tx1"/>
                </a:solidFill>
              </a:rPr>
              <a:t>va</a:t>
            </a:r>
            <a:r>
              <a:rPr lang="en-US" sz="3733" dirty="0">
                <a:solidFill>
                  <a:schemeClr val="tx1"/>
                </a:solidFill>
              </a:rPr>
              <a:t> </a:t>
            </a:r>
            <a:r>
              <a:rPr lang="en-US" sz="3733" dirty="0" err="1">
                <a:solidFill>
                  <a:schemeClr val="tx1"/>
                </a:solidFill>
              </a:rPr>
              <a:t>oxi</a:t>
            </a:r>
            <a:r>
              <a:rPr lang="en-US" sz="3733" dirty="0">
                <a:solidFill>
                  <a:schemeClr val="tx1"/>
                </a:solidFill>
              </a:rPr>
              <a:t> </a:t>
            </a:r>
            <a:r>
              <a:rPr lang="en-US" sz="3733" dirty="0" err="1">
                <a:solidFill>
                  <a:schemeClr val="tx1"/>
                </a:solidFill>
              </a:rPr>
              <a:t>từ</a:t>
            </a:r>
            <a:r>
              <a:rPr lang="en-US" sz="3733" dirty="0">
                <a:solidFill>
                  <a:schemeClr val="tx1"/>
                </a:solidFill>
              </a:rPr>
              <a:t> </a:t>
            </a:r>
            <a:r>
              <a:rPr lang="en-US" sz="3733" dirty="0" err="1">
                <a:solidFill>
                  <a:schemeClr val="tx1"/>
                </a:solidFill>
              </a:rPr>
              <a:t>khí</a:t>
            </a:r>
            <a:r>
              <a:rPr lang="en-US" sz="3733" dirty="0">
                <a:solidFill>
                  <a:schemeClr val="tx1"/>
                </a:solidFill>
              </a:rPr>
              <a:t> </a:t>
            </a:r>
            <a:r>
              <a:rPr lang="en-US" sz="3733" dirty="0" err="1">
                <a:solidFill>
                  <a:schemeClr val="tx1"/>
                </a:solidFill>
              </a:rPr>
              <a:t>và</a:t>
            </a:r>
            <a:r>
              <a:rPr lang="en-US" sz="3733" dirty="0">
                <a:solidFill>
                  <a:schemeClr val="tx1"/>
                </a:solidFill>
              </a:rPr>
              <a:t> H20.</a:t>
            </a:r>
          </a:p>
          <a:p>
            <a:pPr marL="0" indent="0"/>
            <a:r>
              <a:rPr lang="en-US" sz="3733" dirty="0">
                <a:solidFill>
                  <a:schemeClr val="tx1"/>
                </a:solidFill>
              </a:rPr>
              <a:t>- </a:t>
            </a:r>
            <a:r>
              <a:rPr lang="en-US" sz="3733" dirty="0" err="1">
                <a:solidFill>
                  <a:schemeClr val="tx1"/>
                </a:solidFill>
              </a:rPr>
              <a:t>Phương</a:t>
            </a:r>
            <a:r>
              <a:rPr lang="en-US" sz="3733" dirty="0">
                <a:solidFill>
                  <a:schemeClr val="tx1"/>
                </a:solidFill>
              </a:rPr>
              <a:t> </a:t>
            </a:r>
            <a:r>
              <a:rPr lang="en-US" sz="3733" dirty="0" err="1">
                <a:solidFill>
                  <a:schemeClr val="tx1"/>
                </a:solidFill>
              </a:rPr>
              <a:t>trình</a:t>
            </a:r>
            <a:r>
              <a:rPr lang="en-US" sz="3733" dirty="0">
                <a:solidFill>
                  <a:schemeClr val="tx1"/>
                </a:solidFill>
              </a:rPr>
              <a:t> </a:t>
            </a:r>
            <a:r>
              <a:rPr lang="en-US" sz="3733" dirty="0" err="1">
                <a:solidFill>
                  <a:schemeClr val="tx1"/>
                </a:solidFill>
              </a:rPr>
              <a:t>tổng</a:t>
            </a:r>
            <a:r>
              <a:rPr lang="en-US" sz="3733" dirty="0">
                <a:solidFill>
                  <a:schemeClr val="tx1"/>
                </a:solidFill>
              </a:rPr>
              <a:t> </a:t>
            </a:r>
            <a:r>
              <a:rPr lang="en-US" sz="3733" dirty="0" err="1">
                <a:solidFill>
                  <a:schemeClr val="tx1"/>
                </a:solidFill>
              </a:rPr>
              <a:t>quát</a:t>
            </a:r>
            <a:r>
              <a:rPr lang="en-US" sz="3733" dirty="0">
                <a:solidFill>
                  <a:schemeClr val="tx1"/>
                </a:solidFill>
              </a:rPr>
              <a:t> : </a:t>
            </a:r>
            <a:endParaRPr sz="3733" dirty="0">
              <a:solidFill>
                <a:schemeClr val="tx1"/>
              </a:solidFill>
            </a:endParaRPr>
          </a:p>
        </p:txBody>
      </p:sp>
      <p:pic>
        <p:nvPicPr>
          <p:cNvPr id="6" name="Picture 5" descr="124213940_718392119107395_3698352292898385815_n.jp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711200" y="4680857"/>
            <a:ext cx="4673600" cy="812800"/>
          </a:xfrm>
          <a:prstGeom prst="rect">
            <a:avLst/>
          </a:prstGeom>
        </p:spPr>
      </p:pic>
      <p:pic>
        <p:nvPicPr>
          <p:cNvPr id="1028" name="Picture 4" descr="QuÃ¡ trÃ¬nh quang há»£p"/>
          <p:cNvPicPr>
            <a:picLocks noChangeAspect="1" noChangeArrowheads="1"/>
          </p:cNvPicPr>
          <p:nvPr/>
        </p:nvPicPr>
        <p:blipFill>
          <a:blip r:embed="rId5"/>
          <a:srcRect/>
          <a:stretch>
            <a:fillRect/>
          </a:stretch>
        </p:blipFill>
        <p:spPr bwMode="auto">
          <a:xfrm>
            <a:off x="6705600" y="1193800"/>
            <a:ext cx="4927600" cy="3962400"/>
          </a:xfrm>
          <a:prstGeom prst="rect">
            <a:avLst/>
          </a:prstGeom>
          <a:noFill/>
        </p:spPr>
      </p:pic>
      <p:sp>
        <p:nvSpPr>
          <p:cNvPr id="9" name="Rectangle 8"/>
          <p:cNvSpPr/>
          <p:nvPr/>
        </p:nvSpPr>
        <p:spPr>
          <a:xfrm>
            <a:off x="7213600" y="5461000"/>
            <a:ext cx="406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err="1">
                <a:solidFill>
                  <a:srgbClr val="FF0000"/>
                </a:solidFill>
              </a:rPr>
              <a:t>Sơ</a:t>
            </a:r>
            <a:r>
              <a:rPr lang="en-US" sz="2667" dirty="0">
                <a:solidFill>
                  <a:srgbClr val="FF0000"/>
                </a:solidFill>
              </a:rPr>
              <a:t> </a:t>
            </a:r>
            <a:r>
              <a:rPr lang="en-US" sz="2667" dirty="0" err="1">
                <a:solidFill>
                  <a:srgbClr val="FF0000"/>
                </a:solidFill>
              </a:rPr>
              <a:t>đồ</a:t>
            </a:r>
            <a:r>
              <a:rPr lang="en-US" sz="2667" dirty="0">
                <a:solidFill>
                  <a:srgbClr val="FF0000"/>
                </a:solidFill>
              </a:rPr>
              <a:t> </a:t>
            </a:r>
            <a:r>
              <a:rPr lang="en-US" sz="2667" dirty="0" err="1">
                <a:solidFill>
                  <a:srgbClr val="FF0000"/>
                </a:solidFill>
              </a:rPr>
              <a:t>quang</a:t>
            </a:r>
            <a:r>
              <a:rPr lang="en-US" sz="2667" dirty="0">
                <a:solidFill>
                  <a:srgbClr val="FF0000"/>
                </a:solidFill>
              </a:rPr>
              <a:t> </a:t>
            </a:r>
            <a:r>
              <a:rPr lang="en-US" sz="2667" dirty="0" err="1">
                <a:solidFill>
                  <a:srgbClr val="FF0000"/>
                </a:solidFill>
              </a:rPr>
              <a:t>hợp</a:t>
            </a:r>
            <a:r>
              <a:rPr lang="en-US" sz="2667" dirty="0">
                <a:solidFill>
                  <a:srgbClr val="FF0000"/>
                </a:solidFill>
              </a:rPr>
              <a:t> ở </a:t>
            </a:r>
            <a:r>
              <a:rPr lang="en-US" sz="2667" dirty="0" err="1">
                <a:solidFill>
                  <a:srgbClr val="FF0000"/>
                </a:solidFill>
              </a:rPr>
              <a:t>cây</a:t>
            </a:r>
            <a:r>
              <a:rPr lang="en-US" sz="2667" dirty="0">
                <a:solidFill>
                  <a:srgbClr val="FF0000"/>
                </a:solidFill>
              </a:rPr>
              <a:t> </a:t>
            </a:r>
            <a:r>
              <a:rPr lang="en-US" sz="2667" dirty="0" err="1">
                <a:solidFill>
                  <a:srgbClr val="FF0000"/>
                </a:solidFill>
              </a:rPr>
              <a:t>xanh</a:t>
            </a:r>
            <a:endParaRPr lang="en-US" sz="2667" dirty="0">
              <a:solidFill>
                <a:srgbClr val="FF0000"/>
              </a:solidFill>
            </a:endParaRPr>
          </a:p>
        </p:txBody>
      </p:sp>
    </p:spTree>
    <p:extLst>
      <p:ext uri="{BB962C8B-B14F-4D97-AF65-F5344CB8AC3E}">
        <p14:creationId xmlns:p14="http://schemas.microsoft.com/office/powerpoint/2010/main" val="32154693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box(in)">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box(in)">
                                      <p:cBhvr>
                                        <p:cTn id="12" dur="500"/>
                                        <p:tgtEl>
                                          <p:spTgt spid="125">
                                            <p:txEl>
                                              <p:pRg st="1" end="1"/>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linds(horizontal)">
                                      <p:cBhvr>
                                        <p:cTn id="21" dur="500"/>
                                        <p:tgtEl>
                                          <p:spTgt spid="1028"/>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4" name="Google Shape;134;p17"/>
          <p:cNvSpPr/>
          <p:nvPr/>
        </p:nvSpPr>
        <p:spPr>
          <a:xfrm rot="1553879">
            <a:off x="8450378" y="5209039"/>
            <a:ext cx="2202335" cy="1336663"/>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5" name="Google Shape;135;p17"/>
          <p:cNvSpPr/>
          <p:nvPr/>
        </p:nvSpPr>
        <p:spPr>
          <a:xfrm rot="-7428817">
            <a:off x="10142465" y="4039691"/>
            <a:ext cx="854632" cy="133111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121900" tIns="121900" rIns="121900" bIns="121900" anchor="ctr" anchorCtr="0">
            <a:noAutofit/>
          </a:bodyPr>
          <a:lstStyle/>
          <a:p>
            <a:endParaRPr sz="2400"/>
          </a:p>
        </p:txBody>
      </p:sp>
      <p:sp>
        <p:nvSpPr>
          <p:cNvPr id="8" name="Title 1"/>
          <p:cNvSpPr txBox="1">
            <a:spLocks/>
          </p:cNvSpPr>
          <p:nvPr/>
        </p:nvSpPr>
        <p:spPr>
          <a:xfrm>
            <a:off x="0" y="3225800"/>
            <a:ext cx="12192000" cy="1546400"/>
          </a:xfrm>
          <a:prstGeom prst="rect">
            <a:avLst/>
          </a:prstGeom>
          <a:noFill/>
          <a:ln>
            <a:noFill/>
          </a:ln>
        </p:spPr>
        <p:txBody>
          <a:bodyPr spcFirstLastPara="1" wrap="square" lIns="121900" tIns="121900" rIns="121900" bIns="121900" anchor="b" anchorCtr="0">
            <a:noAutofit/>
          </a:bodyPr>
          <a:lstStyle/>
          <a:p>
            <a:pPr algn="ctr">
              <a:buClr>
                <a:srgbClr val="FFFFFF"/>
              </a:buClr>
              <a:buSzPts val="4000"/>
              <a:buFont typeface="Dosis ExtraLight"/>
              <a:buNone/>
              <a:defRPr/>
            </a:pPr>
            <a:r>
              <a:rPr lang="en-US" sz="5867" b="1" dirty="0">
                <a:solidFill>
                  <a:srgbClr val="484F56"/>
                </a:solidFill>
                <a:latin typeface="Dosis ExtraLight"/>
                <a:ea typeface="Dosis ExtraLight"/>
                <a:cs typeface="Dosis ExtraLight"/>
                <a:sym typeface="Dosis ExtraLight"/>
              </a:rPr>
              <a:t>B. VAI TRÒ CỦA QUANG HỢP:</a:t>
            </a:r>
            <a:endParaRPr lang="en-US" sz="5867" b="1" dirty="0">
              <a:solidFill>
                <a:srgbClr val="484F56"/>
              </a:solidFill>
              <a:latin typeface="Dosis ExtraLight"/>
              <a:ea typeface="Dosis ExtraLight"/>
              <a:cs typeface="Dosis ExtraLight"/>
              <a:sym typeface="Dosis ExtraLight"/>
            </a:endParaRPr>
          </a:p>
        </p:txBody>
      </p:sp>
    </p:spTree>
    <p:extLst>
      <p:ext uri="{BB962C8B-B14F-4D97-AF65-F5344CB8AC3E}">
        <p14:creationId xmlns:p14="http://schemas.microsoft.com/office/powerpoint/2010/main" val="4090178323"/>
      </p:ext>
    </p:extLst>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7;p20"/>
          <p:cNvSpPr txBox="1">
            <a:spLocks/>
          </p:cNvSpPr>
          <p:nvPr/>
        </p:nvSpPr>
        <p:spPr>
          <a:xfrm>
            <a:off x="7620000" y="279399"/>
            <a:ext cx="4572000" cy="3556000"/>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800"/>
              </a:spcBef>
              <a:buNone/>
            </a:pPr>
            <a:r>
              <a:rPr lang="vi-VN" sz="3200" dirty="0">
                <a:solidFill>
                  <a:srgbClr val="0070C0"/>
                </a:solidFill>
                <a:latin typeface="+mj-lt"/>
              </a:rPr>
              <a:t>- Quang năng đã được chuyển thành hóa năng trong các liên kết hóa học của sản phẩm quang hợp. Đây là nguồn năng lượng duy trì hoạt động sống của sinh giới.</a:t>
            </a:r>
            <a:endParaRPr lang="vi-VN" sz="3200" dirty="0">
              <a:solidFill>
                <a:srgbClr val="0070C0"/>
              </a:solidFill>
              <a:latin typeface="+mj-lt"/>
            </a:endParaRPr>
          </a:p>
        </p:txBody>
      </p:sp>
      <p:pic>
        <p:nvPicPr>
          <p:cNvPr id="1026" name="Picture 2" descr="Vẽ sơ đồ quá trình quang hợp của cây dễ hiểu, cực hay"/>
          <p:cNvPicPr>
            <a:picLocks noChangeAspect="1" noChangeArrowheads="1"/>
          </p:cNvPicPr>
          <p:nvPr/>
        </p:nvPicPr>
        <p:blipFill rotWithShape="1">
          <a:blip r:embed="rId2">
            <a:extLst>
              <a:ext uri="{28A0092B-C50C-407E-A947-70E740481C1C}">
                <a14:useLocalDpi xmlns:a14="http://schemas.microsoft.com/office/drawing/2010/main" val="0"/>
              </a:ext>
            </a:extLst>
          </a:blip>
          <a:srcRect t="8359"/>
          <a:stretch/>
        </p:blipFill>
        <p:spPr bwMode="auto">
          <a:xfrm>
            <a:off x="-1" y="242266"/>
            <a:ext cx="7416801" cy="611408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8;p19"/>
          <p:cNvSpPr txBox="1">
            <a:spLocks/>
          </p:cNvSpPr>
          <p:nvPr/>
        </p:nvSpPr>
        <p:spPr>
          <a:xfrm>
            <a:off x="7620000" y="3835399"/>
            <a:ext cx="4470400" cy="2032000"/>
          </a:xfrm>
          <a:prstGeom prst="rect">
            <a:avLst/>
          </a:prstGeom>
        </p:spPr>
        <p:txBody>
          <a:bodyPr spcFirstLastPara="1" wrap="square" lIns="121900" tIns="121900" rIns="121900" bIns="121900" anchor="b" anchorCtr="0">
            <a:noAutofit/>
          </a:bodyPr>
          <a:lstStyle/>
          <a:p>
            <a:pPr algn="just">
              <a:defRPr/>
            </a:pP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hòa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khí</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giải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phóng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oxi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hấp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thụ</a:t>
            </a:r>
            <a:r>
              <a:rPr lang="en-US" sz="3200" dirty="0">
                <a:solidFill>
                  <a:srgbClr val="0070C0"/>
                </a:solidFill>
                <a:latin typeface="Times New Roman" panose="02020603050405020304" pitchFamily="18" charset="0"/>
                <a:cs typeface="Times New Roman" panose="02020603050405020304" pitchFamily="18" charset="0"/>
              </a:rPr>
              <a:t> CO</a:t>
            </a:r>
            <a:r>
              <a:rPr lang="en-US" sz="3200" baseline="-25000" dirty="0">
                <a:solidFill>
                  <a:srgbClr val="0070C0"/>
                </a:solidFill>
                <a:latin typeface="Times New Roman" panose="02020603050405020304" pitchFamily="18" charset="0"/>
                <a:cs typeface="Times New Roman" panose="02020603050405020304" pitchFamily="18" charset="0"/>
              </a:rPr>
              <a:t>2</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góp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chặn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hiệu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ứng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kính</a:t>
            </a:r>
            <a:r>
              <a:rPr lang="en-US" sz="3200"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9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house-effect.png"/>
          <p:cNvPicPr>
            <a:picLocks noChangeAspect="1"/>
          </p:cNvPicPr>
          <p:nvPr/>
        </p:nvPicPr>
        <p:blipFill>
          <a:blip r:embed="rId2"/>
          <a:stretch>
            <a:fillRect/>
          </a:stretch>
        </p:blipFill>
        <p:spPr>
          <a:xfrm>
            <a:off x="2336800" y="990600"/>
            <a:ext cx="7307384" cy="5181600"/>
          </a:xfrm>
          <a:prstGeom prst="rect">
            <a:avLst/>
          </a:prstGeom>
        </p:spPr>
      </p:pic>
    </p:spTree>
    <p:extLst>
      <p:ext uri="{BB962C8B-B14F-4D97-AF65-F5344CB8AC3E}">
        <p14:creationId xmlns:p14="http://schemas.microsoft.com/office/powerpoint/2010/main" val="6296708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101600" y="4648200"/>
            <a:ext cx="12192000" cy="2032000"/>
          </a:xfrm>
          <a:prstGeom prst="rect">
            <a:avLst/>
          </a:prstGeom>
        </p:spPr>
        <p:txBody>
          <a:bodyPr spcFirstLastPara="1" vert="horz" wrap="square" lIns="121900" tIns="121900" rIns="121900" bIns="121900" rtlCol="0" anchor="b" anchorCtr="0">
            <a:noAutofit/>
          </a:bodyPr>
          <a:lstStyle/>
          <a:p>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Sản</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phẩm</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quang</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hợp</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là</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nguồn</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chất</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hữu</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cơ</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làm</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thức</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ăn</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cho</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sinh</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vật</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dị</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dưỡng</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là</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nguyên</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liệu</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cho</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công</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nghiệp</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và</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dược</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liệu</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chữa</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bệnh</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cho</a:t>
            </a:r>
            <a:r>
              <a:rPr lang="en-US" sz="3733" dirty="0">
                <a:solidFill>
                  <a:srgbClr val="0070C0"/>
                </a:solidFill>
                <a:latin typeface="Times New Roman" panose="02020603050405020304" pitchFamily="18" charset="0"/>
                <a:cs typeface="Times New Roman" panose="02020603050405020304" pitchFamily="18" charset="0"/>
              </a:rPr>
              <a:t> con </a:t>
            </a:r>
            <a:r>
              <a:rPr lang="en-US" sz="3733" dirty="0" err="1">
                <a:solidFill>
                  <a:srgbClr val="0070C0"/>
                </a:solidFill>
                <a:latin typeface="Times New Roman" panose="02020603050405020304" pitchFamily="18" charset="0"/>
                <a:cs typeface="Times New Roman" panose="02020603050405020304" pitchFamily="18" charset="0"/>
              </a:rPr>
              <a:t>người</a:t>
            </a:r>
            <a:r>
              <a:rPr lang="en-US" sz="3733" dirty="0">
                <a:solidFill>
                  <a:srgbClr val="0070C0"/>
                </a:solidFill>
                <a:latin typeface="Times New Roman" panose="02020603050405020304" pitchFamily="18" charset="0"/>
                <a:cs typeface="Times New Roman" panose="02020603050405020304" pitchFamily="18" charset="0"/>
              </a:rPr>
              <a:t>.</a:t>
            </a:r>
            <a:endParaRPr sz="3733" dirty="0">
              <a:solidFill>
                <a:srgbClr val="0070C0"/>
              </a:solidFill>
              <a:latin typeface="Times New Roman" panose="02020603050405020304" pitchFamily="18" charset="0"/>
              <a:cs typeface="Times New Roman" panose="02020603050405020304" pitchFamily="18" charset="0"/>
            </a:endParaRPr>
          </a:p>
        </p:txBody>
      </p:sp>
      <p:pic>
        <p:nvPicPr>
          <p:cNvPr id="7" name="Picture 6" descr="48391709_262694754397781_5286942636425347072_n.png"/>
          <p:cNvPicPr>
            <a:picLocks noChangeAspect="1"/>
          </p:cNvPicPr>
          <p:nvPr/>
        </p:nvPicPr>
        <p:blipFill rotWithShape="1">
          <a:blip r:embed="rId3"/>
          <a:srcRect r="42308"/>
          <a:stretch/>
        </p:blipFill>
        <p:spPr>
          <a:xfrm>
            <a:off x="1016000" y="32657"/>
            <a:ext cx="3048000" cy="4165600"/>
          </a:xfrm>
          <a:prstGeom prst="rect">
            <a:avLst/>
          </a:prstGeom>
        </p:spPr>
      </p:pic>
      <p:pic>
        <p:nvPicPr>
          <p:cNvPr id="8" name="Picture 7" descr="70556572_516964862448046_4268584256793477120_n.png"/>
          <p:cNvPicPr>
            <a:picLocks noChangeAspect="1"/>
          </p:cNvPicPr>
          <p:nvPr/>
        </p:nvPicPr>
        <p:blipFill>
          <a:blip r:embed="rId4"/>
          <a:stretch>
            <a:fillRect/>
          </a:stretch>
        </p:blipFill>
        <p:spPr>
          <a:xfrm>
            <a:off x="5689600" y="299357"/>
            <a:ext cx="5689600" cy="3632200"/>
          </a:xfrm>
          <a:prstGeom prst="rect">
            <a:avLst/>
          </a:prstGeom>
        </p:spPr>
      </p:pic>
    </p:spTree>
    <p:extLst>
      <p:ext uri="{BB962C8B-B14F-4D97-AF65-F5344CB8AC3E}">
        <p14:creationId xmlns:p14="http://schemas.microsoft.com/office/powerpoint/2010/main" val="3742799181"/>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linds(horizont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TextBox 1"/>
          <p:cNvSpPr txBox="1"/>
          <p:nvPr/>
        </p:nvSpPr>
        <p:spPr>
          <a:xfrm>
            <a:off x="711200" y="3530600"/>
            <a:ext cx="8737600" cy="995209"/>
          </a:xfrm>
          <a:prstGeom prst="rect">
            <a:avLst/>
          </a:prstGeom>
          <a:noFill/>
        </p:spPr>
        <p:txBody>
          <a:bodyPr wrap="square" rtlCol="0">
            <a:spAutoFit/>
          </a:bodyPr>
          <a:lstStyle/>
          <a:p>
            <a:r>
              <a:rPr lang="en-US" sz="5867" b="1" dirty="0">
                <a:solidFill>
                  <a:schemeClr val="bg1"/>
                </a:solidFill>
                <a:latin typeface="Dosis ExtraLight"/>
              </a:rPr>
              <a:t>C. </a:t>
            </a:r>
            <a:r>
              <a:rPr lang="en-US" sz="5867" b="1" dirty="0" err="1">
                <a:solidFill>
                  <a:schemeClr val="bg1"/>
                </a:solidFill>
                <a:latin typeface="Dosis ExtraLight"/>
              </a:rPr>
              <a:t>Cơ</a:t>
            </a:r>
            <a:r>
              <a:rPr lang="en-US" sz="5867" b="1" dirty="0">
                <a:solidFill>
                  <a:schemeClr val="bg1"/>
                </a:solidFill>
                <a:latin typeface="Dosis ExtraLight"/>
              </a:rPr>
              <a:t> </a:t>
            </a:r>
            <a:r>
              <a:rPr lang="en-US" sz="5867" b="1" dirty="0" err="1">
                <a:solidFill>
                  <a:schemeClr val="bg1"/>
                </a:solidFill>
                <a:latin typeface="Dosis ExtraLight"/>
              </a:rPr>
              <a:t>quan</a:t>
            </a:r>
            <a:r>
              <a:rPr lang="en-US" sz="5867" b="1" dirty="0">
                <a:solidFill>
                  <a:schemeClr val="bg1"/>
                </a:solidFill>
                <a:latin typeface="Dosis ExtraLight"/>
              </a:rPr>
              <a:t> </a:t>
            </a:r>
            <a:r>
              <a:rPr lang="en-US" sz="5867" b="1" dirty="0" err="1">
                <a:solidFill>
                  <a:schemeClr val="bg1"/>
                </a:solidFill>
                <a:latin typeface="Dosis ExtraLight"/>
              </a:rPr>
              <a:t>quang</a:t>
            </a:r>
            <a:r>
              <a:rPr lang="en-US" sz="5867" b="1" dirty="0">
                <a:solidFill>
                  <a:schemeClr val="bg1"/>
                </a:solidFill>
                <a:latin typeface="Dosis ExtraLight"/>
              </a:rPr>
              <a:t> </a:t>
            </a:r>
            <a:r>
              <a:rPr lang="en-US" sz="5867" b="1" dirty="0" err="1">
                <a:solidFill>
                  <a:schemeClr val="bg1"/>
                </a:solidFill>
                <a:latin typeface="Dosis ExtraLight"/>
              </a:rPr>
              <a:t>hợp</a:t>
            </a:r>
            <a:endParaRPr lang="en-US" sz="5867" b="1" dirty="0">
              <a:solidFill>
                <a:schemeClr val="bg1"/>
              </a:solidFill>
              <a:latin typeface="Dosis ExtraLight"/>
            </a:endParaRPr>
          </a:p>
        </p:txBody>
      </p:sp>
    </p:spTree>
    <p:extLst>
      <p:ext uri="{BB962C8B-B14F-4D97-AF65-F5344CB8AC3E}">
        <p14:creationId xmlns:p14="http://schemas.microsoft.com/office/powerpoint/2010/main" val="332988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3" name="Google Shape;133;p1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lgn="l"/>
            <a:fld id="{00000000-1234-1234-1234-123412341234}" type="slidenum">
              <a:rPr lang="en"/>
              <a:pPr algn="l"/>
              <a:t>9</a:t>
            </a:fld>
            <a:endParaRPr/>
          </a:p>
        </p:txBody>
      </p:sp>
      <p:sp>
        <p:nvSpPr>
          <p:cNvPr id="134" name="Google Shape;134;p17"/>
          <p:cNvSpPr/>
          <p:nvPr/>
        </p:nvSpPr>
        <p:spPr>
          <a:xfrm rot="1553879">
            <a:off x="8450378" y="5209039"/>
            <a:ext cx="2202335" cy="1336663"/>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5" name="Google Shape;135;p17"/>
          <p:cNvSpPr/>
          <p:nvPr/>
        </p:nvSpPr>
        <p:spPr>
          <a:xfrm rot="-7428817">
            <a:off x="10142465" y="4039691"/>
            <a:ext cx="854632" cy="133111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121900" tIns="121900" rIns="121900" bIns="121900" anchor="ctr" anchorCtr="0">
            <a:noAutofit/>
          </a:bodyPr>
          <a:lstStyle/>
          <a:p>
            <a:endParaRPr sz="2400"/>
          </a:p>
        </p:txBody>
      </p:sp>
      <p:sp>
        <p:nvSpPr>
          <p:cNvPr id="7" name="Google Shape;148;p19"/>
          <p:cNvSpPr txBox="1">
            <a:spLocks/>
          </p:cNvSpPr>
          <p:nvPr/>
        </p:nvSpPr>
        <p:spPr>
          <a:xfrm>
            <a:off x="812800" y="889000"/>
            <a:ext cx="10058400" cy="921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733" dirty="0">
                <a:solidFill>
                  <a:schemeClr val="bg1"/>
                </a:solidFill>
                <a:latin typeface="+mn-lt"/>
              </a:rPr>
              <a:t>1.Hình thái, giải phẫu của lá thích nghi với chức năng quang hợp</a:t>
            </a:r>
            <a:endParaRPr lang="vi-VN" sz="3733" dirty="0">
              <a:solidFill>
                <a:schemeClr val="bg1"/>
              </a:solidFill>
              <a:latin typeface="+mn-lt"/>
            </a:endParaRPr>
          </a:p>
        </p:txBody>
      </p:sp>
      <p:sp>
        <p:nvSpPr>
          <p:cNvPr id="2" name="TextBox 1"/>
          <p:cNvSpPr txBox="1"/>
          <p:nvPr/>
        </p:nvSpPr>
        <p:spPr>
          <a:xfrm>
            <a:off x="203200" y="1600200"/>
            <a:ext cx="2946400" cy="502766"/>
          </a:xfrm>
          <a:prstGeom prst="rect">
            <a:avLst/>
          </a:prstGeom>
          <a:noFill/>
        </p:spPr>
        <p:txBody>
          <a:bodyPr wrap="square" rtlCol="0">
            <a:spAutoFit/>
          </a:bodyPr>
          <a:lstStyle/>
          <a:p>
            <a:r>
              <a:rPr lang="en-US" sz="2667" dirty="0">
                <a:solidFill>
                  <a:srgbClr val="FF0000"/>
                </a:solidFill>
                <a:latin typeface="Pontano Sans"/>
              </a:rPr>
              <a:t>a. </a:t>
            </a:r>
            <a:r>
              <a:rPr lang="en-US" sz="2667" dirty="0" err="1">
                <a:solidFill>
                  <a:srgbClr val="FF0000"/>
                </a:solidFill>
                <a:latin typeface="Pontano Sans"/>
              </a:rPr>
              <a:t>Hình</a:t>
            </a:r>
            <a:r>
              <a:rPr lang="en-US" sz="2667" dirty="0">
                <a:solidFill>
                  <a:srgbClr val="FF0000"/>
                </a:solidFill>
                <a:latin typeface="Pontano Sans"/>
              </a:rPr>
              <a:t> </a:t>
            </a:r>
            <a:r>
              <a:rPr lang="en-US" sz="2667" dirty="0" err="1">
                <a:solidFill>
                  <a:srgbClr val="FF0000"/>
                </a:solidFill>
                <a:latin typeface="Pontano Sans"/>
              </a:rPr>
              <a:t>thái</a:t>
            </a:r>
            <a:endParaRPr lang="en-US" sz="2667" dirty="0">
              <a:solidFill>
                <a:srgbClr val="FF0000"/>
              </a:solidFill>
              <a:latin typeface="Pontano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11400"/>
            <a:ext cx="5384801" cy="4546601"/>
          </a:xfrm>
          <a:prstGeom prst="rect">
            <a:avLst/>
          </a:prstGeom>
        </p:spPr>
      </p:pic>
      <p:sp>
        <p:nvSpPr>
          <p:cNvPr id="13" name="TextBox 12"/>
          <p:cNvSpPr txBox="1"/>
          <p:nvPr/>
        </p:nvSpPr>
        <p:spPr>
          <a:xfrm>
            <a:off x="5689600" y="2413000"/>
            <a:ext cx="6299200" cy="4769767"/>
          </a:xfrm>
          <a:prstGeom prst="rect">
            <a:avLst/>
          </a:prstGeom>
          <a:noFill/>
        </p:spPr>
        <p:txBody>
          <a:bodyPr wrap="square" rtlCol="0">
            <a:spAutoFit/>
          </a:bodyPr>
          <a:lstStyle/>
          <a:p>
            <a:pPr marL="380990" indent="-380990">
              <a:buFontTx/>
              <a:buChar char="-"/>
            </a:pPr>
            <a:r>
              <a:rPr lang="en-US" sz="2533" dirty="0" err="1">
                <a:latin typeface="Pontano Sans"/>
              </a:rPr>
              <a:t>Diện</a:t>
            </a:r>
            <a:r>
              <a:rPr lang="en-US" sz="2533" dirty="0">
                <a:latin typeface="Pontano Sans"/>
              </a:rPr>
              <a:t> </a:t>
            </a:r>
            <a:r>
              <a:rPr lang="en-US" sz="2533" dirty="0" err="1">
                <a:latin typeface="Pontano Sans"/>
              </a:rPr>
              <a:t>tích</a:t>
            </a:r>
            <a:r>
              <a:rPr lang="en-US" sz="2533" dirty="0">
                <a:latin typeface="Pontano Sans"/>
              </a:rPr>
              <a:t> </a:t>
            </a:r>
            <a:r>
              <a:rPr lang="en-US" sz="2533" dirty="0" err="1">
                <a:latin typeface="Pontano Sans"/>
              </a:rPr>
              <a:t>bề</a:t>
            </a:r>
            <a:r>
              <a:rPr lang="en-US" sz="2533" dirty="0">
                <a:latin typeface="Pontano Sans"/>
              </a:rPr>
              <a:t> </a:t>
            </a:r>
            <a:r>
              <a:rPr lang="en-US" sz="2533" dirty="0" err="1">
                <a:latin typeface="Pontano Sans"/>
              </a:rPr>
              <a:t>mặt</a:t>
            </a:r>
            <a:r>
              <a:rPr lang="en-US" sz="2533" dirty="0">
                <a:latin typeface="Pontano Sans"/>
              </a:rPr>
              <a:t> </a:t>
            </a:r>
            <a:r>
              <a:rPr lang="en-US" sz="2533" dirty="0" err="1">
                <a:latin typeface="Pontano Sans"/>
              </a:rPr>
              <a:t>lớn</a:t>
            </a:r>
            <a:r>
              <a:rPr lang="en-US" sz="2533" dirty="0">
                <a:latin typeface="Pontano Sans"/>
              </a:rPr>
              <a:t>: </a:t>
            </a:r>
            <a:r>
              <a:rPr lang="en-US" sz="2533" dirty="0" err="1">
                <a:latin typeface="Pontano Sans"/>
              </a:rPr>
              <a:t>hấp</a:t>
            </a:r>
            <a:r>
              <a:rPr lang="en-US" sz="2533" dirty="0">
                <a:latin typeface="Pontano Sans"/>
              </a:rPr>
              <a:t> </a:t>
            </a:r>
            <a:r>
              <a:rPr lang="en-US" sz="2533" dirty="0" err="1">
                <a:latin typeface="Pontano Sans"/>
              </a:rPr>
              <a:t>thị</a:t>
            </a:r>
            <a:r>
              <a:rPr lang="en-US" sz="2533" dirty="0">
                <a:latin typeface="Pontano Sans"/>
              </a:rPr>
              <a:t> </a:t>
            </a:r>
            <a:r>
              <a:rPr lang="en-US" sz="2533" dirty="0" err="1">
                <a:latin typeface="Pontano Sans"/>
              </a:rPr>
              <a:t>được</a:t>
            </a:r>
            <a:r>
              <a:rPr lang="en-US" sz="2533" dirty="0">
                <a:latin typeface="Pontano Sans"/>
              </a:rPr>
              <a:t> </a:t>
            </a:r>
            <a:r>
              <a:rPr lang="en-US" sz="2533" dirty="0" err="1">
                <a:latin typeface="Pontano Sans"/>
              </a:rPr>
              <a:t>nhiều</a:t>
            </a:r>
            <a:r>
              <a:rPr lang="en-US" sz="2533" dirty="0">
                <a:latin typeface="Pontano Sans"/>
              </a:rPr>
              <a:t> </a:t>
            </a:r>
            <a:r>
              <a:rPr lang="en-US" sz="2533" dirty="0" err="1">
                <a:latin typeface="Pontano Sans"/>
              </a:rPr>
              <a:t>ánh</a:t>
            </a:r>
            <a:r>
              <a:rPr lang="en-US" sz="2533" dirty="0">
                <a:latin typeface="Pontano Sans"/>
              </a:rPr>
              <a:t> </a:t>
            </a:r>
            <a:r>
              <a:rPr lang="en-US" sz="2533" dirty="0" err="1">
                <a:latin typeface="Pontano Sans"/>
              </a:rPr>
              <a:t>sáng</a:t>
            </a:r>
            <a:r>
              <a:rPr lang="en-US" sz="2533" dirty="0">
                <a:latin typeface="Pontano Sans"/>
              </a:rPr>
              <a:t> </a:t>
            </a:r>
            <a:r>
              <a:rPr lang="en-US" sz="2533" dirty="0" err="1">
                <a:latin typeface="Pontano Sans"/>
              </a:rPr>
              <a:t>mặt</a:t>
            </a:r>
            <a:r>
              <a:rPr lang="en-US" sz="2533" dirty="0">
                <a:latin typeface="Pontano Sans"/>
              </a:rPr>
              <a:t> </a:t>
            </a:r>
            <a:r>
              <a:rPr lang="en-US" sz="2533" dirty="0" err="1">
                <a:latin typeface="Pontano Sans"/>
              </a:rPr>
              <a:t>trời</a:t>
            </a:r>
            <a:endParaRPr lang="en-US" sz="2533" dirty="0">
              <a:latin typeface="Pontano Sans"/>
            </a:endParaRPr>
          </a:p>
          <a:p>
            <a:pPr marL="380990" indent="-380990">
              <a:buFontTx/>
              <a:buChar char="-"/>
            </a:pPr>
            <a:endParaRPr lang="en-US" sz="2533" dirty="0">
              <a:latin typeface="Pontano Sans"/>
            </a:endParaRPr>
          </a:p>
          <a:p>
            <a:pPr marL="380990" indent="-380990">
              <a:buFontTx/>
              <a:buChar char="-"/>
            </a:pPr>
            <a:r>
              <a:rPr lang="en-US" sz="2533" dirty="0" err="1">
                <a:latin typeface="Pontano Sans"/>
              </a:rPr>
              <a:t>Phiến</a:t>
            </a:r>
            <a:r>
              <a:rPr lang="en-US" sz="2533" dirty="0">
                <a:latin typeface="Pontano Sans"/>
              </a:rPr>
              <a:t> </a:t>
            </a:r>
            <a:r>
              <a:rPr lang="en-US" sz="2533" dirty="0" err="1">
                <a:latin typeface="Pontano Sans"/>
              </a:rPr>
              <a:t>lá</a:t>
            </a:r>
            <a:r>
              <a:rPr lang="en-US" sz="2533" dirty="0">
                <a:latin typeface="Pontano Sans"/>
              </a:rPr>
              <a:t> </a:t>
            </a:r>
            <a:r>
              <a:rPr lang="en-US" sz="2533" dirty="0" err="1">
                <a:latin typeface="Pontano Sans"/>
              </a:rPr>
              <a:t>mỏng</a:t>
            </a:r>
            <a:r>
              <a:rPr lang="en-US" sz="2533" dirty="0">
                <a:latin typeface="Pontano Sans"/>
              </a:rPr>
              <a:t>: </a:t>
            </a:r>
            <a:r>
              <a:rPr lang="en-US" sz="2533" dirty="0" err="1">
                <a:latin typeface="Pontano Sans"/>
              </a:rPr>
              <a:t>thuận</a:t>
            </a:r>
            <a:r>
              <a:rPr lang="en-US" sz="2533" dirty="0">
                <a:latin typeface="Pontano Sans"/>
              </a:rPr>
              <a:t> </a:t>
            </a:r>
            <a:r>
              <a:rPr lang="en-US" sz="2533" dirty="0" err="1">
                <a:latin typeface="Pontano Sans"/>
              </a:rPr>
              <a:t>lợi</a:t>
            </a:r>
            <a:r>
              <a:rPr lang="en-US" sz="2533" dirty="0">
                <a:latin typeface="Pontano Sans"/>
              </a:rPr>
              <a:t> </a:t>
            </a:r>
            <a:r>
              <a:rPr lang="en-US" sz="2533" dirty="0" err="1">
                <a:latin typeface="Pontano Sans"/>
              </a:rPr>
              <a:t>cho</a:t>
            </a:r>
            <a:r>
              <a:rPr lang="en-US" sz="2533" dirty="0">
                <a:latin typeface="Pontano Sans"/>
              </a:rPr>
              <a:t> </a:t>
            </a:r>
            <a:r>
              <a:rPr lang="en-US" sz="2533" dirty="0" err="1">
                <a:latin typeface="Pontano Sans"/>
              </a:rPr>
              <a:t>khí</a:t>
            </a:r>
            <a:r>
              <a:rPr lang="en-US" sz="2533" dirty="0">
                <a:latin typeface="Pontano Sans"/>
              </a:rPr>
              <a:t> </a:t>
            </a:r>
            <a:r>
              <a:rPr lang="en-US" sz="2533" dirty="0" err="1">
                <a:latin typeface="Pontano Sans"/>
              </a:rPr>
              <a:t>khuếch</a:t>
            </a:r>
            <a:r>
              <a:rPr lang="en-US" sz="2533" dirty="0">
                <a:latin typeface="Pontano Sans"/>
              </a:rPr>
              <a:t> </a:t>
            </a:r>
            <a:r>
              <a:rPr lang="en-US" sz="2533" dirty="0" err="1">
                <a:latin typeface="Pontano Sans"/>
              </a:rPr>
              <a:t>tán</a:t>
            </a:r>
            <a:r>
              <a:rPr lang="en-US" sz="2533" dirty="0">
                <a:latin typeface="Pontano Sans"/>
              </a:rPr>
              <a:t> </a:t>
            </a:r>
            <a:r>
              <a:rPr lang="en-US" sz="2533" dirty="0" err="1">
                <a:latin typeface="Pontano Sans"/>
              </a:rPr>
              <a:t>vào</a:t>
            </a:r>
            <a:r>
              <a:rPr lang="en-US" sz="2533" dirty="0">
                <a:latin typeface="Pontano Sans"/>
              </a:rPr>
              <a:t> </a:t>
            </a:r>
            <a:r>
              <a:rPr lang="en-US" sz="2533" dirty="0" err="1">
                <a:latin typeface="Pontano Sans"/>
              </a:rPr>
              <a:t>và</a:t>
            </a:r>
            <a:r>
              <a:rPr lang="en-US" sz="2533" dirty="0">
                <a:latin typeface="Pontano Sans"/>
              </a:rPr>
              <a:t> </a:t>
            </a:r>
            <a:r>
              <a:rPr lang="en-US" sz="2533" dirty="0" err="1">
                <a:latin typeface="Pontano Sans"/>
              </a:rPr>
              <a:t>ra</a:t>
            </a:r>
            <a:r>
              <a:rPr lang="en-US" sz="2533" dirty="0">
                <a:latin typeface="Pontano Sans"/>
              </a:rPr>
              <a:t> </a:t>
            </a:r>
            <a:r>
              <a:rPr lang="en-US" sz="2533" dirty="0" err="1">
                <a:latin typeface="Pontano Sans"/>
              </a:rPr>
              <a:t>được</a:t>
            </a:r>
            <a:r>
              <a:rPr lang="en-US" sz="2533" dirty="0">
                <a:latin typeface="Pontano Sans"/>
              </a:rPr>
              <a:t> </a:t>
            </a:r>
            <a:r>
              <a:rPr lang="en-US" sz="2533" dirty="0" err="1">
                <a:latin typeface="Pontano Sans"/>
              </a:rPr>
              <a:t>dễ</a:t>
            </a:r>
            <a:r>
              <a:rPr lang="en-US" sz="2533" dirty="0">
                <a:latin typeface="Pontano Sans"/>
              </a:rPr>
              <a:t> </a:t>
            </a:r>
            <a:r>
              <a:rPr lang="en-US" sz="2533" dirty="0" err="1">
                <a:latin typeface="Pontano Sans"/>
              </a:rPr>
              <a:t>dàng</a:t>
            </a:r>
            <a:endParaRPr lang="en-US" sz="2533" dirty="0">
              <a:latin typeface="Pontano Sans"/>
            </a:endParaRPr>
          </a:p>
          <a:p>
            <a:endParaRPr lang="en-US" sz="2533" dirty="0">
              <a:latin typeface="Pontano Sans"/>
            </a:endParaRPr>
          </a:p>
          <a:p>
            <a:pPr marL="380990" indent="-380990">
              <a:buFontTx/>
              <a:buChar char="-"/>
            </a:pPr>
            <a:r>
              <a:rPr lang="vi-VN" sz="2533" dirty="0">
                <a:latin typeface="Pontano Sans"/>
              </a:rPr>
              <a:t>Trong lớp biểu bì của mặt lá có khí khổng giúp cho khí CO2 khuếch tán vào bên trong lá đến lục lạp</a:t>
            </a:r>
            <a:endParaRPr lang="en-US" sz="2533" dirty="0">
              <a:latin typeface="Pontano Sans"/>
            </a:endParaRPr>
          </a:p>
          <a:p>
            <a:pPr marL="380990" indent="-380990">
              <a:buFontTx/>
              <a:buChar char="-"/>
            </a:pPr>
            <a:endParaRPr lang="en-US" sz="2533" dirty="0">
              <a:latin typeface="Pontano Sans"/>
            </a:endParaRPr>
          </a:p>
          <a:p>
            <a:pPr marL="380990" indent="-380990">
              <a:buFontTx/>
              <a:buChar char="-"/>
            </a:pPr>
            <a:endParaRPr lang="en-US" sz="2533" dirty="0">
              <a:latin typeface="Pontano Sans"/>
            </a:endParaRPr>
          </a:p>
          <a:p>
            <a:pPr marL="380990" indent="-380990">
              <a:buFontTx/>
              <a:buChar char="-"/>
            </a:pPr>
            <a:endParaRPr lang="en-US" sz="2533" dirty="0">
              <a:latin typeface="Pontano Sans"/>
            </a:endParaRPr>
          </a:p>
        </p:txBody>
      </p:sp>
    </p:spTree>
    <p:extLst>
      <p:ext uri="{BB962C8B-B14F-4D97-AF65-F5344CB8AC3E}">
        <p14:creationId xmlns:p14="http://schemas.microsoft.com/office/powerpoint/2010/main" val="1743156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175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Words>
  <Application>Microsoft Office PowerPoint</Application>
  <PresentationFormat>Widescreen</PresentationFormat>
  <Paragraphs>42</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Dosis ExtraLight</vt:lpstr>
      <vt:lpstr>Pontano Sans</vt:lpstr>
      <vt:lpstr>Times New Roman</vt:lpstr>
      <vt:lpstr>Wingdings</vt:lpstr>
      <vt:lpstr>Office Theme</vt:lpstr>
      <vt:lpstr>CHỦ ĐỀ: QUANG HỢP Ở THỰC VẬT</vt:lpstr>
      <vt:lpstr>PowerPoint Presentation</vt:lpstr>
      <vt:lpstr>PowerPoint Presentation</vt:lpstr>
      <vt:lpstr>PowerPoint Presentation</vt:lpstr>
      <vt:lpstr>PowerPoint Presentation</vt:lpstr>
      <vt:lpstr>PowerPoint Presentation</vt:lpstr>
      <vt:lpstr>- Sản phẩm quang hợp là nguồn chất hữu cơ  làm thức ăn cho sinh vật dị dưỡng, là nguyên liệu cho công nghiệp và dược liệu chữa bệnh cho con người.</vt:lpstr>
      <vt:lpstr>PowerPoint Presentation</vt:lpstr>
      <vt:lpstr>PowerPoint Presentation</vt:lpstr>
      <vt:lpstr>PowerPoint Presentation</vt:lpstr>
      <vt:lpstr>2. Lục lạp là bào quan quang hợp</vt:lpstr>
      <vt:lpstr>PowerPoint Presentation</vt:lpstr>
      <vt:lpstr>PowerPoint Presentation</vt:lpstr>
      <vt:lpstr>Tại sao lá cây có màu xanh?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QUANG HỢP Ở THỰC VẬT</dc:title>
  <dc:creator>Thu Tho</dc:creator>
  <cp:lastModifiedBy>Thu Tho</cp:lastModifiedBy>
  <cp:revision>1</cp:revision>
  <dcterms:created xsi:type="dcterms:W3CDTF">2021-09-25T13:18:27Z</dcterms:created>
  <dcterms:modified xsi:type="dcterms:W3CDTF">2021-09-25T13:19:01Z</dcterms:modified>
</cp:coreProperties>
</file>