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9DC0B1-45BD-4082-BE50-5AD870784374}" type="datetimeFigureOut">
              <a:rPr lang="en-US" smtClean="0"/>
              <a:t>9/25/2021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5544B4-4E29-4FB6-9F28-09AC0439F765}" type="slidenum">
              <a:rPr lang="en-US" smtClean="0"/>
              <a:t>‹#›</a:t>
            </a:fld>
            <a:endParaRPr lang="en-US"/>
          </a:p>
        </p:txBody>
      </p:sp>
    </p:spTree>
    <p:extLst>
      <p:ext uri="{BB962C8B-B14F-4D97-AF65-F5344CB8AC3E}">
        <p14:creationId xmlns:p14="http://schemas.microsoft.com/office/powerpoint/2010/main" val="2434527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8"/>
        <p:cNvGrpSpPr/>
        <p:nvPr/>
      </p:nvGrpSpPr>
      <p:grpSpPr>
        <a:xfrm>
          <a:off x="0" y="0"/>
          <a:ext cx="0" cy="0"/>
          <a:chOff x="0" y="0"/>
          <a:chExt cx="0" cy="0"/>
        </a:xfrm>
      </p:grpSpPr>
      <p:sp>
        <p:nvSpPr>
          <p:cNvPr id="939" name="Google Shape;939;g940a6dd4b7_0_3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0" name="Google Shape;940;g940a6dd4b7_0_3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17478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9"/>
        <p:cNvGrpSpPr/>
        <p:nvPr/>
      </p:nvGrpSpPr>
      <p:grpSpPr>
        <a:xfrm>
          <a:off x="0" y="0"/>
          <a:ext cx="0" cy="0"/>
          <a:chOff x="0" y="0"/>
          <a:chExt cx="0" cy="0"/>
        </a:xfrm>
      </p:grpSpPr>
      <p:sp>
        <p:nvSpPr>
          <p:cNvPr id="960" name="Google Shape;960;g97c78d6248_0_4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1" name="Google Shape;961;g97c78d6248_0_4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46154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9"/>
        <p:cNvGrpSpPr/>
        <p:nvPr/>
      </p:nvGrpSpPr>
      <p:grpSpPr>
        <a:xfrm>
          <a:off x="0" y="0"/>
          <a:ext cx="0" cy="0"/>
          <a:chOff x="0" y="0"/>
          <a:chExt cx="0" cy="0"/>
        </a:xfrm>
      </p:grpSpPr>
      <p:sp>
        <p:nvSpPr>
          <p:cNvPr id="970" name="Google Shape;970;g9c18763aac_1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1" name="Google Shape;971;g9c18763aac_1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15010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4"/>
        <p:cNvGrpSpPr/>
        <p:nvPr/>
      </p:nvGrpSpPr>
      <p:grpSpPr>
        <a:xfrm>
          <a:off x="0" y="0"/>
          <a:ext cx="0" cy="0"/>
          <a:chOff x="0" y="0"/>
          <a:chExt cx="0" cy="0"/>
        </a:xfrm>
      </p:grpSpPr>
      <p:sp>
        <p:nvSpPr>
          <p:cNvPr id="975" name="Google Shape;975;g940a6dd4b7_0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6" name="Google Shape;976;g940a6dd4b7_0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06877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3"/>
        <p:cNvGrpSpPr/>
        <p:nvPr/>
      </p:nvGrpSpPr>
      <p:grpSpPr>
        <a:xfrm>
          <a:off x="0" y="0"/>
          <a:ext cx="0" cy="0"/>
          <a:chOff x="0" y="0"/>
          <a:chExt cx="0" cy="0"/>
        </a:xfrm>
      </p:grpSpPr>
      <p:sp>
        <p:nvSpPr>
          <p:cNvPr id="1084" name="Google Shape;1084;ga1c1f01f3f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5" name="Google Shape;1085;ga1c1f01f3f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70354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6"/>
        <p:cNvGrpSpPr/>
        <p:nvPr/>
      </p:nvGrpSpPr>
      <p:grpSpPr>
        <a:xfrm>
          <a:off x="0" y="0"/>
          <a:ext cx="0" cy="0"/>
          <a:chOff x="0" y="0"/>
          <a:chExt cx="0" cy="0"/>
        </a:xfrm>
      </p:grpSpPr>
      <p:sp>
        <p:nvSpPr>
          <p:cNvPr id="1167" name="Google Shape;1167;g9c18763d66_0_10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8" name="Google Shape;1168;g9c18763d66_0_10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06339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3"/>
        <p:cNvGrpSpPr/>
        <p:nvPr/>
      </p:nvGrpSpPr>
      <p:grpSpPr>
        <a:xfrm>
          <a:off x="0" y="0"/>
          <a:ext cx="0" cy="0"/>
          <a:chOff x="0" y="0"/>
          <a:chExt cx="0" cy="0"/>
        </a:xfrm>
      </p:grpSpPr>
      <p:sp>
        <p:nvSpPr>
          <p:cNvPr id="1284" name="Google Shape;1284;g9c18763d66_0_8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5" name="Google Shape;1285;g9c18763d66_0_8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76893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9"/>
        <p:cNvGrpSpPr/>
        <p:nvPr/>
      </p:nvGrpSpPr>
      <p:grpSpPr>
        <a:xfrm>
          <a:off x="0" y="0"/>
          <a:ext cx="0" cy="0"/>
          <a:chOff x="0" y="0"/>
          <a:chExt cx="0" cy="0"/>
        </a:xfrm>
      </p:grpSpPr>
      <p:sp>
        <p:nvSpPr>
          <p:cNvPr id="1380" name="Google Shape;1380;ga08e5766c1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1" name="Google Shape;1381;ga08e5766c1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84717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49F353-9A17-4F17-82CC-B20E3E9D6228}"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2FAF4-1822-49E3-A932-1A40323E5C5E}" type="slidenum">
              <a:rPr lang="en-US" smtClean="0"/>
              <a:t>‹#›</a:t>
            </a:fld>
            <a:endParaRPr lang="en-US"/>
          </a:p>
        </p:txBody>
      </p:sp>
    </p:spTree>
    <p:extLst>
      <p:ext uri="{BB962C8B-B14F-4D97-AF65-F5344CB8AC3E}">
        <p14:creationId xmlns:p14="http://schemas.microsoft.com/office/powerpoint/2010/main" val="3672318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F353-9A17-4F17-82CC-B20E3E9D6228}"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2FAF4-1822-49E3-A932-1A40323E5C5E}" type="slidenum">
              <a:rPr lang="en-US" smtClean="0"/>
              <a:t>‹#›</a:t>
            </a:fld>
            <a:endParaRPr lang="en-US"/>
          </a:p>
        </p:txBody>
      </p:sp>
    </p:spTree>
    <p:extLst>
      <p:ext uri="{BB962C8B-B14F-4D97-AF65-F5344CB8AC3E}">
        <p14:creationId xmlns:p14="http://schemas.microsoft.com/office/powerpoint/2010/main" val="4206070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F353-9A17-4F17-82CC-B20E3E9D6228}"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2FAF4-1822-49E3-A932-1A40323E5C5E}" type="slidenum">
              <a:rPr lang="en-US" smtClean="0"/>
              <a:t>‹#›</a:t>
            </a:fld>
            <a:endParaRPr lang="en-US"/>
          </a:p>
        </p:txBody>
      </p:sp>
    </p:spTree>
    <p:extLst>
      <p:ext uri="{BB962C8B-B14F-4D97-AF65-F5344CB8AC3E}">
        <p14:creationId xmlns:p14="http://schemas.microsoft.com/office/powerpoint/2010/main" val="2277537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
  <p:cSld name="Table of contents ">
    <p:spTree>
      <p:nvGrpSpPr>
        <p:cNvPr id="1" name="Shape 354"/>
        <p:cNvGrpSpPr/>
        <p:nvPr/>
      </p:nvGrpSpPr>
      <p:grpSpPr>
        <a:xfrm>
          <a:off x="0" y="0"/>
          <a:ext cx="0" cy="0"/>
          <a:chOff x="0" y="0"/>
          <a:chExt cx="0" cy="0"/>
        </a:xfrm>
      </p:grpSpPr>
      <p:sp>
        <p:nvSpPr>
          <p:cNvPr id="355" name="Google Shape;355;p13"/>
          <p:cNvSpPr txBox="1">
            <a:spLocks noGrp="1"/>
          </p:cNvSpPr>
          <p:nvPr>
            <p:ph type="subTitle" idx="1"/>
          </p:nvPr>
        </p:nvSpPr>
        <p:spPr>
          <a:xfrm>
            <a:off x="2800763" y="2199067"/>
            <a:ext cx="3174800" cy="533200"/>
          </a:xfrm>
          <a:prstGeom prst="rect">
            <a:avLst/>
          </a:prstGeom>
        </p:spPr>
        <p:txBody>
          <a:bodyPr spcFirstLastPara="1" wrap="square" lIns="91425" tIns="91425" rIns="91425" bIns="91425" anchor="t" anchorCtr="0">
            <a:noAutofit/>
          </a:bodyPr>
          <a:lstStyle>
            <a:lvl1pPr lvl="0" algn="l" rtl="0">
              <a:spcBef>
                <a:spcPts val="0"/>
              </a:spcBef>
              <a:spcAft>
                <a:spcPts val="0"/>
              </a:spcAft>
              <a:buNone/>
              <a:defRPr sz="2667"/>
            </a:lvl1pPr>
            <a:lvl2pPr lvl="1" algn="l" rtl="0">
              <a:spcBef>
                <a:spcPts val="0"/>
              </a:spcBef>
              <a:spcAft>
                <a:spcPts val="0"/>
              </a:spcAft>
              <a:buNone/>
              <a:defRPr sz="2667"/>
            </a:lvl2pPr>
            <a:lvl3pPr lvl="2" algn="l" rtl="0">
              <a:spcBef>
                <a:spcPts val="0"/>
              </a:spcBef>
              <a:spcAft>
                <a:spcPts val="0"/>
              </a:spcAft>
              <a:buNone/>
              <a:defRPr sz="2667"/>
            </a:lvl3pPr>
            <a:lvl4pPr lvl="3" algn="l" rtl="0">
              <a:spcBef>
                <a:spcPts val="0"/>
              </a:spcBef>
              <a:spcAft>
                <a:spcPts val="0"/>
              </a:spcAft>
              <a:buNone/>
              <a:defRPr sz="2667"/>
            </a:lvl4pPr>
            <a:lvl5pPr lvl="4" algn="l" rtl="0">
              <a:spcBef>
                <a:spcPts val="0"/>
              </a:spcBef>
              <a:spcAft>
                <a:spcPts val="0"/>
              </a:spcAft>
              <a:buNone/>
              <a:defRPr sz="2667"/>
            </a:lvl5pPr>
            <a:lvl6pPr lvl="5" algn="l" rtl="0">
              <a:spcBef>
                <a:spcPts val="0"/>
              </a:spcBef>
              <a:spcAft>
                <a:spcPts val="0"/>
              </a:spcAft>
              <a:buNone/>
              <a:defRPr sz="2667"/>
            </a:lvl6pPr>
            <a:lvl7pPr lvl="6" algn="l" rtl="0">
              <a:spcBef>
                <a:spcPts val="0"/>
              </a:spcBef>
              <a:spcAft>
                <a:spcPts val="0"/>
              </a:spcAft>
              <a:buNone/>
              <a:defRPr sz="2667"/>
            </a:lvl7pPr>
            <a:lvl8pPr lvl="7" algn="l" rtl="0">
              <a:spcBef>
                <a:spcPts val="0"/>
              </a:spcBef>
              <a:spcAft>
                <a:spcPts val="0"/>
              </a:spcAft>
              <a:buNone/>
              <a:defRPr sz="2667"/>
            </a:lvl8pPr>
            <a:lvl9pPr lvl="8" algn="l" rtl="0">
              <a:spcBef>
                <a:spcPts val="0"/>
              </a:spcBef>
              <a:spcAft>
                <a:spcPts val="0"/>
              </a:spcAft>
              <a:buNone/>
              <a:defRPr sz="2667"/>
            </a:lvl9pPr>
          </a:lstStyle>
          <a:p>
            <a:endParaRPr/>
          </a:p>
        </p:txBody>
      </p:sp>
      <p:sp>
        <p:nvSpPr>
          <p:cNvPr id="356" name="Google Shape;356;p13"/>
          <p:cNvSpPr txBox="1">
            <a:spLocks noGrp="1"/>
          </p:cNvSpPr>
          <p:nvPr>
            <p:ph type="subTitle" idx="2"/>
          </p:nvPr>
        </p:nvSpPr>
        <p:spPr>
          <a:xfrm>
            <a:off x="2800767" y="2728267"/>
            <a:ext cx="3417600" cy="763600"/>
          </a:xfrm>
          <a:prstGeom prst="rect">
            <a:avLst/>
          </a:prstGeom>
        </p:spPr>
        <p:txBody>
          <a:bodyPr spcFirstLastPara="1" wrap="square" lIns="91425" tIns="91425" rIns="91425" bIns="91425" anchor="t" anchorCtr="0">
            <a:noAutofit/>
          </a:bodyPr>
          <a:lstStyle>
            <a:lvl1pPr lvl="0" algn="l" rtl="0">
              <a:spcBef>
                <a:spcPts val="0"/>
              </a:spcBef>
              <a:spcAft>
                <a:spcPts val="0"/>
              </a:spcAft>
              <a:buNone/>
              <a:defRPr sz="1867" b="0">
                <a:latin typeface="Comfortaa"/>
                <a:ea typeface="Comfortaa"/>
                <a:cs typeface="Comfortaa"/>
                <a:sym typeface="Comfortaa"/>
              </a:defRPr>
            </a:lvl1pPr>
            <a:lvl2pPr lvl="1" algn="l" rtl="0">
              <a:spcBef>
                <a:spcPts val="0"/>
              </a:spcBef>
              <a:spcAft>
                <a:spcPts val="0"/>
              </a:spcAft>
              <a:buNone/>
              <a:defRPr sz="1867" b="0">
                <a:latin typeface="Comfortaa"/>
                <a:ea typeface="Comfortaa"/>
                <a:cs typeface="Comfortaa"/>
                <a:sym typeface="Comfortaa"/>
              </a:defRPr>
            </a:lvl2pPr>
            <a:lvl3pPr lvl="2" algn="l" rtl="0">
              <a:spcBef>
                <a:spcPts val="0"/>
              </a:spcBef>
              <a:spcAft>
                <a:spcPts val="0"/>
              </a:spcAft>
              <a:buNone/>
              <a:defRPr sz="1867" b="0">
                <a:latin typeface="Comfortaa"/>
                <a:ea typeface="Comfortaa"/>
                <a:cs typeface="Comfortaa"/>
                <a:sym typeface="Comfortaa"/>
              </a:defRPr>
            </a:lvl3pPr>
            <a:lvl4pPr lvl="3" algn="l" rtl="0">
              <a:spcBef>
                <a:spcPts val="0"/>
              </a:spcBef>
              <a:spcAft>
                <a:spcPts val="0"/>
              </a:spcAft>
              <a:buNone/>
              <a:defRPr sz="1867" b="0">
                <a:latin typeface="Comfortaa"/>
                <a:ea typeface="Comfortaa"/>
                <a:cs typeface="Comfortaa"/>
                <a:sym typeface="Comfortaa"/>
              </a:defRPr>
            </a:lvl4pPr>
            <a:lvl5pPr lvl="4" algn="l" rtl="0">
              <a:spcBef>
                <a:spcPts val="0"/>
              </a:spcBef>
              <a:spcAft>
                <a:spcPts val="0"/>
              </a:spcAft>
              <a:buNone/>
              <a:defRPr sz="1867" b="0">
                <a:latin typeface="Comfortaa"/>
                <a:ea typeface="Comfortaa"/>
                <a:cs typeface="Comfortaa"/>
                <a:sym typeface="Comfortaa"/>
              </a:defRPr>
            </a:lvl5pPr>
            <a:lvl6pPr lvl="5" algn="l" rtl="0">
              <a:spcBef>
                <a:spcPts val="0"/>
              </a:spcBef>
              <a:spcAft>
                <a:spcPts val="0"/>
              </a:spcAft>
              <a:buNone/>
              <a:defRPr sz="1867" b="0">
                <a:latin typeface="Comfortaa"/>
                <a:ea typeface="Comfortaa"/>
                <a:cs typeface="Comfortaa"/>
                <a:sym typeface="Comfortaa"/>
              </a:defRPr>
            </a:lvl6pPr>
            <a:lvl7pPr lvl="6" algn="l" rtl="0">
              <a:spcBef>
                <a:spcPts val="0"/>
              </a:spcBef>
              <a:spcAft>
                <a:spcPts val="0"/>
              </a:spcAft>
              <a:buNone/>
              <a:defRPr sz="1867" b="0">
                <a:latin typeface="Comfortaa"/>
                <a:ea typeface="Comfortaa"/>
                <a:cs typeface="Comfortaa"/>
                <a:sym typeface="Comfortaa"/>
              </a:defRPr>
            </a:lvl7pPr>
            <a:lvl8pPr lvl="7" algn="l" rtl="0">
              <a:spcBef>
                <a:spcPts val="0"/>
              </a:spcBef>
              <a:spcAft>
                <a:spcPts val="0"/>
              </a:spcAft>
              <a:buNone/>
              <a:defRPr sz="1867" b="0">
                <a:latin typeface="Comfortaa"/>
                <a:ea typeface="Comfortaa"/>
                <a:cs typeface="Comfortaa"/>
                <a:sym typeface="Comfortaa"/>
              </a:defRPr>
            </a:lvl8pPr>
            <a:lvl9pPr lvl="8" algn="l" rtl="0">
              <a:spcBef>
                <a:spcPts val="0"/>
              </a:spcBef>
              <a:spcAft>
                <a:spcPts val="0"/>
              </a:spcAft>
              <a:buNone/>
              <a:defRPr sz="1867" b="0">
                <a:latin typeface="Comfortaa"/>
                <a:ea typeface="Comfortaa"/>
                <a:cs typeface="Comfortaa"/>
                <a:sym typeface="Comfortaa"/>
              </a:defRPr>
            </a:lvl9pPr>
          </a:lstStyle>
          <a:p>
            <a:endParaRPr/>
          </a:p>
        </p:txBody>
      </p:sp>
      <p:sp>
        <p:nvSpPr>
          <p:cNvPr id="357" name="Google Shape;357;p13"/>
          <p:cNvSpPr txBox="1">
            <a:spLocks noGrp="1"/>
          </p:cNvSpPr>
          <p:nvPr>
            <p:ph type="subTitle" idx="3"/>
          </p:nvPr>
        </p:nvSpPr>
        <p:spPr>
          <a:xfrm>
            <a:off x="7958589" y="2199067"/>
            <a:ext cx="3174800" cy="533200"/>
          </a:xfrm>
          <a:prstGeom prst="rect">
            <a:avLst/>
          </a:prstGeom>
        </p:spPr>
        <p:txBody>
          <a:bodyPr spcFirstLastPara="1" wrap="square" lIns="91425" tIns="91425" rIns="91425" bIns="91425" anchor="t" anchorCtr="0">
            <a:noAutofit/>
          </a:bodyPr>
          <a:lstStyle>
            <a:lvl1pPr lvl="0" algn="l" rtl="0">
              <a:spcBef>
                <a:spcPts val="0"/>
              </a:spcBef>
              <a:spcAft>
                <a:spcPts val="0"/>
              </a:spcAft>
              <a:buNone/>
              <a:defRPr sz="2667"/>
            </a:lvl1pPr>
            <a:lvl2pPr lvl="1" algn="l" rtl="0">
              <a:spcBef>
                <a:spcPts val="0"/>
              </a:spcBef>
              <a:spcAft>
                <a:spcPts val="0"/>
              </a:spcAft>
              <a:buNone/>
              <a:defRPr sz="2667"/>
            </a:lvl2pPr>
            <a:lvl3pPr lvl="2" algn="l" rtl="0">
              <a:spcBef>
                <a:spcPts val="0"/>
              </a:spcBef>
              <a:spcAft>
                <a:spcPts val="0"/>
              </a:spcAft>
              <a:buNone/>
              <a:defRPr sz="2667"/>
            </a:lvl3pPr>
            <a:lvl4pPr lvl="3" algn="l" rtl="0">
              <a:spcBef>
                <a:spcPts val="0"/>
              </a:spcBef>
              <a:spcAft>
                <a:spcPts val="0"/>
              </a:spcAft>
              <a:buNone/>
              <a:defRPr sz="2667"/>
            </a:lvl4pPr>
            <a:lvl5pPr lvl="4" algn="l" rtl="0">
              <a:spcBef>
                <a:spcPts val="0"/>
              </a:spcBef>
              <a:spcAft>
                <a:spcPts val="0"/>
              </a:spcAft>
              <a:buNone/>
              <a:defRPr sz="2667"/>
            </a:lvl5pPr>
            <a:lvl6pPr lvl="5" algn="l" rtl="0">
              <a:spcBef>
                <a:spcPts val="0"/>
              </a:spcBef>
              <a:spcAft>
                <a:spcPts val="0"/>
              </a:spcAft>
              <a:buNone/>
              <a:defRPr sz="2667"/>
            </a:lvl6pPr>
            <a:lvl7pPr lvl="6" algn="l" rtl="0">
              <a:spcBef>
                <a:spcPts val="0"/>
              </a:spcBef>
              <a:spcAft>
                <a:spcPts val="0"/>
              </a:spcAft>
              <a:buNone/>
              <a:defRPr sz="2667"/>
            </a:lvl7pPr>
            <a:lvl8pPr lvl="7" algn="l" rtl="0">
              <a:spcBef>
                <a:spcPts val="0"/>
              </a:spcBef>
              <a:spcAft>
                <a:spcPts val="0"/>
              </a:spcAft>
              <a:buNone/>
              <a:defRPr sz="2667"/>
            </a:lvl8pPr>
            <a:lvl9pPr lvl="8" algn="l" rtl="0">
              <a:spcBef>
                <a:spcPts val="0"/>
              </a:spcBef>
              <a:spcAft>
                <a:spcPts val="0"/>
              </a:spcAft>
              <a:buNone/>
              <a:defRPr sz="2667"/>
            </a:lvl9pPr>
          </a:lstStyle>
          <a:p>
            <a:endParaRPr/>
          </a:p>
        </p:txBody>
      </p:sp>
      <p:sp>
        <p:nvSpPr>
          <p:cNvPr id="358" name="Google Shape;358;p13"/>
          <p:cNvSpPr txBox="1">
            <a:spLocks noGrp="1"/>
          </p:cNvSpPr>
          <p:nvPr>
            <p:ph type="subTitle" idx="4"/>
          </p:nvPr>
        </p:nvSpPr>
        <p:spPr>
          <a:xfrm>
            <a:off x="7958600" y="2728267"/>
            <a:ext cx="3417600" cy="763600"/>
          </a:xfrm>
          <a:prstGeom prst="rect">
            <a:avLst/>
          </a:prstGeom>
        </p:spPr>
        <p:txBody>
          <a:bodyPr spcFirstLastPara="1" wrap="square" lIns="91425" tIns="91425" rIns="91425" bIns="91425" anchor="t" anchorCtr="0">
            <a:noAutofit/>
          </a:bodyPr>
          <a:lstStyle>
            <a:lvl1pPr lvl="0" algn="l" rtl="0">
              <a:spcBef>
                <a:spcPts val="0"/>
              </a:spcBef>
              <a:spcAft>
                <a:spcPts val="0"/>
              </a:spcAft>
              <a:buNone/>
              <a:defRPr sz="1867" b="0">
                <a:latin typeface="Comfortaa"/>
                <a:ea typeface="Comfortaa"/>
                <a:cs typeface="Comfortaa"/>
                <a:sym typeface="Comfortaa"/>
              </a:defRPr>
            </a:lvl1pPr>
            <a:lvl2pPr lvl="1" algn="l" rtl="0">
              <a:spcBef>
                <a:spcPts val="0"/>
              </a:spcBef>
              <a:spcAft>
                <a:spcPts val="0"/>
              </a:spcAft>
              <a:buNone/>
              <a:defRPr sz="1867" b="0">
                <a:latin typeface="Comfortaa"/>
                <a:ea typeface="Comfortaa"/>
                <a:cs typeface="Comfortaa"/>
                <a:sym typeface="Comfortaa"/>
              </a:defRPr>
            </a:lvl2pPr>
            <a:lvl3pPr lvl="2" algn="l" rtl="0">
              <a:spcBef>
                <a:spcPts val="0"/>
              </a:spcBef>
              <a:spcAft>
                <a:spcPts val="0"/>
              </a:spcAft>
              <a:buNone/>
              <a:defRPr sz="1867" b="0">
                <a:latin typeface="Comfortaa"/>
                <a:ea typeface="Comfortaa"/>
                <a:cs typeface="Comfortaa"/>
                <a:sym typeface="Comfortaa"/>
              </a:defRPr>
            </a:lvl3pPr>
            <a:lvl4pPr lvl="3" algn="l" rtl="0">
              <a:spcBef>
                <a:spcPts val="0"/>
              </a:spcBef>
              <a:spcAft>
                <a:spcPts val="0"/>
              </a:spcAft>
              <a:buNone/>
              <a:defRPr sz="1867" b="0">
                <a:latin typeface="Comfortaa"/>
                <a:ea typeface="Comfortaa"/>
                <a:cs typeface="Comfortaa"/>
                <a:sym typeface="Comfortaa"/>
              </a:defRPr>
            </a:lvl4pPr>
            <a:lvl5pPr lvl="4" algn="l" rtl="0">
              <a:spcBef>
                <a:spcPts val="0"/>
              </a:spcBef>
              <a:spcAft>
                <a:spcPts val="0"/>
              </a:spcAft>
              <a:buNone/>
              <a:defRPr sz="1867" b="0">
                <a:latin typeface="Comfortaa"/>
                <a:ea typeface="Comfortaa"/>
                <a:cs typeface="Comfortaa"/>
                <a:sym typeface="Comfortaa"/>
              </a:defRPr>
            </a:lvl5pPr>
            <a:lvl6pPr lvl="5" algn="l" rtl="0">
              <a:spcBef>
                <a:spcPts val="0"/>
              </a:spcBef>
              <a:spcAft>
                <a:spcPts val="0"/>
              </a:spcAft>
              <a:buNone/>
              <a:defRPr sz="1867" b="0">
                <a:latin typeface="Comfortaa"/>
                <a:ea typeface="Comfortaa"/>
                <a:cs typeface="Comfortaa"/>
                <a:sym typeface="Comfortaa"/>
              </a:defRPr>
            </a:lvl6pPr>
            <a:lvl7pPr lvl="6" algn="l" rtl="0">
              <a:spcBef>
                <a:spcPts val="0"/>
              </a:spcBef>
              <a:spcAft>
                <a:spcPts val="0"/>
              </a:spcAft>
              <a:buNone/>
              <a:defRPr sz="1867" b="0">
                <a:latin typeface="Comfortaa"/>
                <a:ea typeface="Comfortaa"/>
                <a:cs typeface="Comfortaa"/>
                <a:sym typeface="Comfortaa"/>
              </a:defRPr>
            </a:lvl7pPr>
            <a:lvl8pPr lvl="7" algn="l" rtl="0">
              <a:spcBef>
                <a:spcPts val="0"/>
              </a:spcBef>
              <a:spcAft>
                <a:spcPts val="0"/>
              </a:spcAft>
              <a:buNone/>
              <a:defRPr sz="1867" b="0">
                <a:latin typeface="Comfortaa"/>
                <a:ea typeface="Comfortaa"/>
                <a:cs typeface="Comfortaa"/>
                <a:sym typeface="Comfortaa"/>
              </a:defRPr>
            </a:lvl8pPr>
            <a:lvl9pPr lvl="8" algn="l" rtl="0">
              <a:spcBef>
                <a:spcPts val="0"/>
              </a:spcBef>
              <a:spcAft>
                <a:spcPts val="0"/>
              </a:spcAft>
              <a:buNone/>
              <a:defRPr sz="1867" b="0">
                <a:latin typeface="Comfortaa"/>
                <a:ea typeface="Comfortaa"/>
                <a:cs typeface="Comfortaa"/>
                <a:sym typeface="Comfortaa"/>
              </a:defRPr>
            </a:lvl9pPr>
          </a:lstStyle>
          <a:p>
            <a:endParaRPr/>
          </a:p>
        </p:txBody>
      </p:sp>
      <p:sp>
        <p:nvSpPr>
          <p:cNvPr id="359" name="Google Shape;359;p13"/>
          <p:cNvSpPr txBox="1">
            <a:spLocks noGrp="1"/>
          </p:cNvSpPr>
          <p:nvPr>
            <p:ph type="subTitle" idx="5"/>
          </p:nvPr>
        </p:nvSpPr>
        <p:spPr>
          <a:xfrm>
            <a:off x="2800763" y="4360533"/>
            <a:ext cx="3174800" cy="533200"/>
          </a:xfrm>
          <a:prstGeom prst="rect">
            <a:avLst/>
          </a:prstGeom>
        </p:spPr>
        <p:txBody>
          <a:bodyPr spcFirstLastPara="1" wrap="square" lIns="91425" tIns="91425" rIns="91425" bIns="91425" anchor="t" anchorCtr="0">
            <a:noAutofit/>
          </a:bodyPr>
          <a:lstStyle>
            <a:lvl1pPr lvl="0" algn="l" rtl="0">
              <a:spcBef>
                <a:spcPts val="0"/>
              </a:spcBef>
              <a:spcAft>
                <a:spcPts val="0"/>
              </a:spcAft>
              <a:buNone/>
              <a:defRPr sz="2667"/>
            </a:lvl1pPr>
            <a:lvl2pPr lvl="1" algn="l" rtl="0">
              <a:spcBef>
                <a:spcPts val="0"/>
              </a:spcBef>
              <a:spcAft>
                <a:spcPts val="0"/>
              </a:spcAft>
              <a:buNone/>
              <a:defRPr sz="2667"/>
            </a:lvl2pPr>
            <a:lvl3pPr lvl="2" algn="l" rtl="0">
              <a:spcBef>
                <a:spcPts val="0"/>
              </a:spcBef>
              <a:spcAft>
                <a:spcPts val="0"/>
              </a:spcAft>
              <a:buNone/>
              <a:defRPr sz="2667"/>
            </a:lvl3pPr>
            <a:lvl4pPr lvl="3" algn="l" rtl="0">
              <a:spcBef>
                <a:spcPts val="0"/>
              </a:spcBef>
              <a:spcAft>
                <a:spcPts val="0"/>
              </a:spcAft>
              <a:buNone/>
              <a:defRPr sz="2667"/>
            </a:lvl4pPr>
            <a:lvl5pPr lvl="4" algn="l" rtl="0">
              <a:spcBef>
                <a:spcPts val="0"/>
              </a:spcBef>
              <a:spcAft>
                <a:spcPts val="0"/>
              </a:spcAft>
              <a:buNone/>
              <a:defRPr sz="2667"/>
            </a:lvl5pPr>
            <a:lvl6pPr lvl="5" algn="l" rtl="0">
              <a:spcBef>
                <a:spcPts val="0"/>
              </a:spcBef>
              <a:spcAft>
                <a:spcPts val="0"/>
              </a:spcAft>
              <a:buNone/>
              <a:defRPr sz="2667"/>
            </a:lvl6pPr>
            <a:lvl7pPr lvl="6" algn="l" rtl="0">
              <a:spcBef>
                <a:spcPts val="0"/>
              </a:spcBef>
              <a:spcAft>
                <a:spcPts val="0"/>
              </a:spcAft>
              <a:buNone/>
              <a:defRPr sz="2667"/>
            </a:lvl7pPr>
            <a:lvl8pPr lvl="7" algn="l" rtl="0">
              <a:spcBef>
                <a:spcPts val="0"/>
              </a:spcBef>
              <a:spcAft>
                <a:spcPts val="0"/>
              </a:spcAft>
              <a:buNone/>
              <a:defRPr sz="2667"/>
            </a:lvl8pPr>
            <a:lvl9pPr lvl="8" algn="l" rtl="0">
              <a:spcBef>
                <a:spcPts val="0"/>
              </a:spcBef>
              <a:spcAft>
                <a:spcPts val="0"/>
              </a:spcAft>
              <a:buNone/>
              <a:defRPr sz="2667"/>
            </a:lvl9pPr>
          </a:lstStyle>
          <a:p>
            <a:endParaRPr/>
          </a:p>
        </p:txBody>
      </p:sp>
      <p:sp>
        <p:nvSpPr>
          <p:cNvPr id="360" name="Google Shape;360;p13"/>
          <p:cNvSpPr txBox="1">
            <a:spLocks noGrp="1"/>
          </p:cNvSpPr>
          <p:nvPr>
            <p:ph type="subTitle" idx="6"/>
          </p:nvPr>
        </p:nvSpPr>
        <p:spPr>
          <a:xfrm>
            <a:off x="2800767" y="4893733"/>
            <a:ext cx="3417600" cy="763600"/>
          </a:xfrm>
          <a:prstGeom prst="rect">
            <a:avLst/>
          </a:prstGeom>
        </p:spPr>
        <p:txBody>
          <a:bodyPr spcFirstLastPara="1" wrap="square" lIns="91425" tIns="91425" rIns="91425" bIns="91425" anchor="t" anchorCtr="0">
            <a:noAutofit/>
          </a:bodyPr>
          <a:lstStyle>
            <a:lvl1pPr lvl="0" algn="l" rtl="0">
              <a:spcBef>
                <a:spcPts val="0"/>
              </a:spcBef>
              <a:spcAft>
                <a:spcPts val="0"/>
              </a:spcAft>
              <a:buNone/>
              <a:defRPr sz="1867" b="0">
                <a:latin typeface="Comfortaa"/>
                <a:ea typeface="Comfortaa"/>
                <a:cs typeface="Comfortaa"/>
                <a:sym typeface="Comfortaa"/>
              </a:defRPr>
            </a:lvl1pPr>
            <a:lvl2pPr lvl="1" algn="l" rtl="0">
              <a:spcBef>
                <a:spcPts val="0"/>
              </a:spcBef>
              <a:spcAft>
                <a:spcPts val="0"/>
              </a:spcAft>
              <a:buNone/>
              <a:defRPr sz="1867" b="0">
                <a:latin typeface="Comfortaa"/>
                <a:ea typeface="Comfortaa"/>
                <a:cs typeface="Comfortaa"/>
                <a:sym typeface="Comfortaa"/>
              </a:defRPr>
            </a:lvl2pPr>
            <a:lvl3pPr lvl="2" algn="l" rtl="0">
              <a:spcBef>
                <a:spcPts val="0"/>
              </a:spcBef>
              <a:spcAft>
                <a:spcPts val="0"/>
              </a:spcAft>
              <a:buNone/>
              <a:defRPr sz="1867" b="0">
                <a:latin typeface="Comfortaa"/>
                <a:ea typeface="Comfortaa"/>
                <a:cs typeface="Comfortaa"/>
                <a:sym typeface="Comfortaa"/>
              </a:defRPr>
            </a:lvl3pPr>
            <a:lvl4pPr lvl="3" algn="l" rtl="0">
              <a:spcBef>
                <a:spcPts val="0"/>
              </a:spcBef>
              <a:spcAft>
                <a:spcPts val="0"/>
              </a:spcAft>
              <a:buNone/>
              <a:defRPr sz="1867" b="0">
                <a:latin typeface="Comfortaa"/>
                <a:ea typeface="Comfortaa"/>
                <a:cs typeface="Comfortaa"/>
                <a:sym typeface="Comfortaa"/>
              </a:defRPr>
            </a:lvl4pPr>
            <a:lvl5pPr lvl="4" algn="l" rtl="0">
              <a:spcBef>
                <a:spcPts val="0"/>
              </a:spcBef>
              <a:spcAft>
                <a:spcPts val="0"/>
              </a:spcAft>
              <a:buNone/>
              <a:defRPr sz="1867" b="0">
                <a:latin typeface="Comfortaa"/>
                <a:ea typeface="Comfortaa"/>
                <a:cs typeface="Comfortaa"/>
                <a:sym typeface="Comfortaa"/>
              </a:defRPr>
            </a:lvl5pPr>
            <a:lvl6pPr lvl="5" algn="l" rtl="0">
              <a:spcBef>
                <a:spcPts val="0"/>
              </a:spcBef>
              <a:spcAft>
                <a:spcPts val="0"/>
              </a:spcAft>
              <a:buNone/>
              <a:defRPr sz="1867" b="0">
                <a:latin typeface="Comfortaa"/>
                <a:ea typeface="Comfortaa"/>
                <a:cs typeface="Comfortaa"/>
                <a:sym typeface="Comfortaa"/>
              </a:defRPr>
            </a:lvl6pPr>
            <a:lvl7pPr lvl="6" algn="l" rtl="0">
              <a:spcBef>
                <a:spcPts val="0"/>
              </a:spcBef>
              <a:spcAft>
                <a:spcPts val="0"/>
              </a:spcAft>
              <a:buNone/>
              <a:defRPr sz="1867" b="0">
                <a:latin typeface="Comfortaa"/>
                <a:ea typeface="Comfortaa"/>
                <a:cs typeface="Comfortaa"/>
                <a:sym typeface="Comfortaa"/>
              </a:defRPr>
            </a:lvl7pPr>
            <a:lvl8pPr lvl="7" algn="l" rtl="0">
              <a:spcBef>
                <a:spcPts val="0"/>
              </a:spcBef>
              <a:spcAft>
                <a:spcPts val="0"/>
              </a:spcAft>
              <a:buNone/>
              <a:defRPr sz="1867" b="0">
                <a:latin typeface="Comfortaa"/>
                <a:ea typeface="Comfortaa"/>
                <a:cs typeface="Comfortaa"/>
                <a:sym typeface="Comfortaa"/>
              </a:defRPr>
            </a:lvl8pPr>
            <a:lvl9pPr lvl="8" algn="l" rtl="0">
              <a:spcBef>
                <a:spcPts val="0"/>
              </a:spcBef>
              <a:spcAft>
                <a:spcPts val="0"/>
              </a:spcAft>
              <a:buNone/>
              <a:defRPr sz="1867" b="0">
                <a:latin typeface="Comfortaa"/>
                <a:ea typeface="Comfortaa"/>
                <a:cs typeface="Comfortaa"/>
                <a:sym typeface="Comfortaa"/>
              </a:defRPr>
            </a:lvl9pPr>
          </a:lstStyle>
          <a:p>
            <a:endParaRPr/>
          </a:p>
        </p:txBody>
      </p:sp>
      <p:sp>
        <p:nvSpPr>
          <p:cNvPr id="361" name="Google Shape;361;p13"/>
          <p:cNvSpPr txBox="1">
            <a:spLocks noGrp="1"/>
          </p:cNvSpPr>
          <p:nvPr>
            <p:ph type="subTitle" idx="7"/>
          </p:nvPr>
        </p:nvSpPr>
        <p:spPr>
          <a:xfrm>
            <a:off x="7958589" y="4360533"/>
            <a:ext cx="3174800" cy="533200"/>
          </a:xfrm>
          <a:prstGeom prst="rect">
            <a:avLst/>
          </a:prstGeom>
        </p:spPr>
        <p:txBody>
          <a:bodyPr spcFirstLastPara="1" wrap="square" lIns="91425" tIns="91425" rIns="91425" bIns="91425" anchor="t" anchorCtr="0">
            <a:noAutofit/>
          </a:bodyPr>
          <a:lstStyle>
            <a:lvl1pPr lvl="0" algn="l" rtl="0">
              <a:spcBef>
                <a:spcPts val="0"/>
              </a:spcBef>
              <a:spcAft>
                <a:spcPts val="0"/>
              </a:spcAft>
              <a:buNone/>
              <a:defRPr sz="2667"/>
            </a:lvl1pPr>
            <a:lvl2pPr lvl="1" algn="l" rtl="0">
              <a:spcBef>
                <a:spcPts val="0"/>
              </a:spcBef>
              <a:spcAft>
                <a:spcPts val="0"/>
              </a:spcAft>
              <a:buNone/>
              <a:defRPr sz="2667"/>
            </a:lvl2pPr>
            <a:lvl3pPr lvl="2" algn="l" rtl="0">
              <a:spcBef>
                <a:spcPts val="0"/>
              </a:spcBef>
              <a:spcAft>
                <a:spcPts val="0"/>
              </a:spcAft>
              <a:buNone/>
              <a:defRPr sz="2667"/>
            </a:lvl3pPr>
            <a:lvl4pPr lvl="3" algn="l" rtl="0">
              <a:spcBef>
                <a:spcPts val="0"/>
              </a:spcBef>
              <a:spcAft>
                <a:spcPts val="0"/>
              </a:spcAft>
              <a:buNone/>
              <a:defRPr sz="2667"/>
            </a:lvl4pPr>
            <a:lvl5pPr lvl="4" algn="l" rtl="0">
              <a:spcBef>
                <a:spcPts val="0"/>
              </a:spcBef>
              <a:spcAft>
                <a:spcPts val="0"/>
              </a:spcAft>
              <a:buNone/>
              <a:defRPr sz="2667"/>
            </a:lvl5pPr>
            <a:lvl6pPr lvl="5" algn="l" rtl="0">
              <a:spcBef>
                <a:spcPts val="0"/>
              </a:spcBef>
              <a:spcAft>
                <a:spcPts val="0"/>
              </a:spcAft>
              <a:buNone/>
              <a:defRPr sz="2667"/>
            </a:lvl6pPr>
            <a:lvl7pPr lvl="6" algn="l" rtl="0">
              <a:spcBef>
                <a:spcPts val="0"/>
              </a:spcBef>
              <a:spcAft>
                <a:spcPts val="0"/>
              </a:spcAft>
              <a:buNone/>
              <a:defRPr sz="2667"/>
            </a:lvl7pPr>
            <a:lvl8pPr lvl="7" algn="l" rtl="0">
              <a:spcBef>
                <a:spcPts val="0"/>
              </a:spcBef>
              <a:spcAft>
                <a:spcPts val="0"/>
              </a:spcAft>
              <a:buNone/>
              <a:defRPr sz="2667"/>
            </a:lvl8pPr>
            <a:lvl9pPr lvl="8" algn="l" rtl="0">
              <a:spcBef>
                <a:spcPts val="0"/>
              </a:spcBef>
              <a:spcAft>
                <a:spcPts val="0"/>
              </a:spcAft>
              <a:buNone/>
              <a:defRPr sz="2667"/>
            </a:lvl9pPr>
          </a:lstStyle>
          <a:p>
            <a:endParaRPr/>
          </a:p>
        </p:txBody>
      </p:sp>
      <p:sp>
        <p:nvSpPr>
          <p:cNvPr id="362" name="Google Shape;362;p13"/>
          <p:cNvSpPr txBox="1">
            <a:spLocks noGrp="1"/>
          </p:cNvSpPr>
          <p:nvPr>
            <p:ph type="subTitle" idx="8"/>
          </p:nvPr>
        </p:nvSpPr>
        <p:spPr>
          <a:xfrm>
            <a:off x="7958600" y="4893733"/>
            <a:ext cx="3417600" cy="763600"/>
          </a:xfrm>
          <a:prstGeom prst="rect">
            <a:avLst/>
          </a:prstGeom>
        </p:spPr>
        <p:txBody>
          <a:bodyPr spcFirstLastPara="1" wrap="square" lIns="91425" tIns="91425" rIns="91425" bIns="91425" anchor="t" anchorCtr="0">
            <a:noAutofit/>
          </a:bodyPr>
          <a:lstStyle>
            <a:lvl1pPr lvl="0" algn="l" rtl="0">
              <a:spcBef>
                <a:spcPts val="0"/>
              </a:spcBef>
              <a:spcAft>
                <a:spcPts val="0"/>
              </a:spcAft>
              <a:buNone/>
              <a:defRPr sz="1867" b="0">
                <a:latin typeface="Comfortaa"/>
                <a:ea typeface="Comfortaa"/>
                <a:cs typeface="Comfortaa"/>
                <a:sym typeface="Comfortaa"/>
              </a:defRPr>
            </a:lvl1pPr>
            <a:lvl2pPr lvl="1" algn="l" rtl="0">
              <a:spcBef>
                <a:spcPts val="0"/>
              </a:spcBef>
              <a:spcAft>
                <a:spcPts val="0"/>
              </a:spcAft>
              <a:buNone/>
              <a:defRPr sz="1867" b="0">
                <a:latin typeface="Comfortaa"/>
                <a:ea typeface="Comfortaa"/>
                <a:cs typeface="Comfortaa"/>
                <a:sym typeface="Comfortaa"/>
              </a:defRPr>
            </a:lvl2pPr>
            <a:lvl3pPr lvl="2" algn="l" rtl="0">
              <a:spcBef>
                <a:spcPts val="0"/>
              </a:spcBef>
              <a:spcAft>
                <a:spcPts val="0"/>
              </a:spcAft>
              <a:buNone/>
              <a:defRPr sz="1867" b="0">
                <a:latin typeface="Comfortaa"/>
                <a:ea typeface="Comfortaa"/>
                <a:cs typeface="Comfortaa"/>
                <a:sym typeface="Comfortaa"/>
              </a:defRPr>
            </a:lvl3pPr>
            <a:lvl4pPr lvl="3" algn="l" rtl="0">
              <a:spcBef>
                <a:spcPts val="0"/>
              </a:spcBef>
              <a:spcAft>
                <a:spcPts val="0"/>
              </a:spcAft>
              <a:buNone/>
              <a:defRPr sz="1867" b="0">
                <a:latin typeface="Comfortaa"/>
                <a:ea typeface="Comfortaa"/>
                <a:cs typeface="Comfortaa"/>
                <a:sym typeface="Comfortaa"/>
              </a:defRPr>
            </a:lvl4pPr>
            <a:lvl5pPr lvl="4" algn="l" rtl="0">
              <a:spcBef>
                <a:spcPts val="0"/>
              </a:spcBef>
              <a:spcAft>
                <a:spcPts val="0"/>
              </a:spcAft>
              <a:buNone/>
              <a:defRPr sz="1867" b="0">
                <a:latin typeface="Comfortaa"/>
                <a:ea typeface="Comfortaa"/>
                <a:cs typeface="Comfortaa"/>
                <a:sym typeface="Comfortaa"/>
              </a:defRPr>
            </a:lvl5pPr>
            <a:lvl6pPr lvl="5" algn="l" rtl="0">
              <a:spcBef>
                <a:spcPts val="0"/>
              </a:spcBef>
              <a:spcAft>
                <a:spcPts val="0"/>
              </a:spcAft>
              <a:buNone/>
              <a:defRPr sz="1867" b="0">
                <a:latin typeface="Comfortaa"/>
                <a:ea typeface="Comfortaa"/>
                <a:cs typeface="Comfortaa"/>
                <a:sym typeface="Comfortaa"/>
              </a:defRPr>
            </a:lvl6pPr>
            <a:lvl7pPr lvl="6" algn="l" rtl="0">
              <a:spcBef>
                <a:spcPts val="0"/>
              </a:spcBef>
              <a:spcAft>
                <a:spcPts val="0"/>
              </a:spcAft>
              <a:buNone/>
              <a:defRPr sz="1867" b="0">
                <a:latin typeface="Comfortaa"/>
                <a:ea typeface="Comfortaa"/>
                <a:cs typeface="Comfortaa"/>
                <a:sym typeface="Comfortaa"/>
              </a:defRPr>
            </a:lvl7pPr>
            <a:lvl8pPr lvl="7" algn="l" rtl="0">
              <a:spcBef>
                <a:spcPts val="0"/>
              </a:spcBef>
              <a:spcAft>
                <a:spcPts val="0"/>
              </a:spcAft>
              <a:buNone/>
              <a:defRPr sz="1867" b="0">
                <a:latin typeface="Comfortaa"/>
                <a:ea typeface="Comfortaa"/>
                <a:cs typeface="Comfortaa"/>
                <a:sym typeface="Comfortaa"/>
              </a:defRPr>
            </a:lvl8pPr>
            <a:lvl9pPr lvl="8" algn="l" rtl="0">
              <a:spcBef>
                <a:spcPts val="0"/>
              </a:spcBef>
              <a:spcAft>
                <a:spcPts val="0"/>
              </a:spcAft>
              <a:buNone/>
              <a:defRPr sz="1867" b="0">
                <a:latin typeface="Comfortaa"/>
                <a:ea typeface="Comfortaa"/>
                <a:cs typeface="Comfortaa"/>
                <a:sym typeface="Comfortaa"/>
              </a:defRPr>
            </a:lvl9pPr>
          </a:lstStyle>
          <a:p>
            <a:endParaRPr/>
          </a:p>
        </p:txBody>
      </p:sp>
      <p:sp>
        <p:nvSpPr>
          <p:cNvPr id="380" name="Google Shape;380;p13"/>
          <p:cNvSpPr txBox="1">
            <a:spLocks noGrp="1"/>
          </p:cNvSpPr>
          <p:nvPr>
            <p:ph type="title"/>
          </p:nvPr>
        </p:nvSpPr>
        <p:spPr>
          <a:xfrm>
            <a:off x="1038000" y="603767"/>
            <a:ext cx="7371600" cy="587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5333"/>
            </a:lvl1pPr>
            <a:lvl2pPr lvl="1" algn="ctr" rtl="0">
              <a:spcBef>
                <a:spcPts val="0"/>
              </a:spcBef>
              <a:spcAft>
                <a:spcPts val="0"/>
              </a:spcAft>
              <a:buSzPts val="2800"/>
              <a:buNone/>
              <a:defRPr sz="3733"/>
            </a:lvl2pPr>
            <a:lvl3pPr lvl="2" algn="ctr" rtl="0">
              <a:spcBef>
                <a:spcPts val="0"/>
              </a:spcBef>
              <a:spcAft>
                <a:spcPts val="0"/>
              </a:spcAft>
              <a:buSzPts val="2800"/>
              <a:buNone/>
              <a:defRPr sz="3733"/>
            </a:lvl3pPr>
            <a:lvl4pPr lvl="3" algn="ctr" rtl="0">
              <a:spcBef>
                <a:spcPts val="0"/>
              </a:spcBef>
              <a:spcAft>
                <a:spcPts val="0"/>
              </a:spcAft>
              <a:buSzPts val="2800"/>
              <a:buNone/>
              <a:defRPr sz="3733"/>
            </a:lvl4pPr>
            <a:lvl5pPr lvl="4" algn="ctr" rtl="0">
              <a:spcBef>
                <a:spcPts val="0"/>
              </a:spcBef>
              <a:spcAft>
                <a:spcPts val="0"/>
              </a:spcAft>
              <a:buSzPts val="2800"/>
              <a:buNone/>
              <a:defRPr sz="3733"/>
            </a:lvl5pPr>
            <a:lvl6pPr lvl="5" algn="ctr" rtl="0">
              <a:spcBef>
                <a:spcPts val="0"/>
              </a:spcBef>
              <a:spcAft>
                <a:spcPts val="0"/>
              </a:spcAft>
              <a:buSzPts val="2800"/>
              <a:buNone/>
              <a:defRPr sz="3733"/>
            </a:lvl6pPr>
            <a:lvl7pPr lvl="6" algn="ctr" rtl="0">
              <a:spcBef>
                <a:spcPts val="0"/>
              </a:spcBef>
              <a:spcAft>
                <a:spcPts val="0"/>
              </a:spcAft>
              <a:buSzPts val="2800"/>
              <a:buNone/>
              <a:defRPr sz="3733"/>
            </a:lvl7pPr>
            <a:lvl8pPr lvl="7" algn="ctr" rtl="0">
              <a:spcBef>
                <a:spcPts val="0"/>
              </a:spcBef>
              <a:spcAft>
                <a:spcPts val="0"/>
              </a:spcAft>
              <a:buSzPts val="2800"/>
              <a:buNone/>
              <a:defRPr sz="3733"/>
            </a:lvl8pPr>
            <a:lvl9pPr lvl="8" algn="ctr" rtl="0">
              <a:spcBef>
                <a:spcPts val="0"/>
              </a:spcBef>
              <a:spcAft>
                <a:spcPts val="0"/>
              </a:spcAft>
              <a:buSzPts val="2800"/>
              <a:buNone/>
              <a:defRPr sz="3733"/>
            </a:lvl9pPr>
          </a:lstStyle>
          <a:p>
            <a:endParaRPr/>
          </a:p>
        </p:txBody>
      </p:sp>
      <p:sp>
        <p:nvSpPr>
          <p:cNvPr id="381" name="Google Shape;381;p13"/>
          <p:cNvSpPr txBox="1">
            <a:spLocks noGrp="1"/>
          </p:cNvSpPr>
          <p:nvPr>
            <p:ph type="title" idx="9" hasCustomPrompt="1"/>
          </p:nvPr>
        </p:nvSpPr>
        <p:spPr>
          <a:xfrm>
            <a:off x="1787727" y="2824917"/>
            <a:ext cx="740800" cy="654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300"/>
              <a:buNone/>
              <a:defRPr sz="5467"/>
            </a:lvl1pPr>
            <a:lvl2pPr lvl="1" algn="ctr" rtl="0">
              <a:spcBef>
                <a:spcPts val="0"/>
              </a:spcBef>
              <a:spcAft>
                <a:spcPts val="0"/>
              </a:spcAft>
              <a:buSzPts val="6300"/>
              <a:buNone/>
              <a:defRPr sz="8400"/>
            </a:lvl2pPr>
            <a:lvl3pPr lvl="2" algn="ctr" rtl="0">
              <a:spcBef>
                <a:spcPts val="0"/>
              </a:spcBef>
              <a:spcAft>
                <a:spcPts val="0"/>
              </a:spcAft>
              <a:buSzPts val="6300"/>
              <a:buNone/>
              <a:defRPr sz="8400"/>
            </a:lvl3pPr>
            <a:lvl4pPr lvl="3" algn="ctr" rtl="0">
              <a:spcBef>
                <a:spcPts val="0"/>
              </a:spcBef>
              <a:spcAft>
                <a:spcPts val="0"/>
              </a:spcAft>
              <a:buSzPts val="6300"/>
              <a:buNone/>
              <a:defRPr sz="8400"/>
            </a:lvl4pPr>
            <a:lvl5pPr lvl="4" algn="ctr" rtl="0">
              <a:spcBef>
                <a:spcPts val="0"/>
              </a:spcBef>
              <a:spcAft>
                <a:spcPts val="0"/>
              </a:spcAft>
              <a:buSzPts val="6300"/>
              <a:buNone/>
              <a:defRPr sz="8400"/>
            </a:lvl5pPr>
            <a:lvl6pPr lvl="5" algn="ctr" rtl="0">
              <a:spcBef>
                <a:spcPts val="0"/>
              </a:spcBef>
              <a:spcAft>
                <a:spcPts val="0"/>
              </a:spcAft>
              <a:buSzPts val="6300"/>
              <a:buNone/>
              <a:defRPr sz="8400"/>
            </a:lvl6pPr>
            <a:lvl7pPr lvl="6" algn="ctr" rtl="0">
              <a:spcBef>
                <a:spcPts val="0"/>
              </a:spcBef>
              <a:spcAft>
                <a:spcPts val="0"/>
              </a:spcAft>
              <a:buSzPts val="6300"/>
              <a:buNone/>
              <a:defRPr sz="8400"/>
            </a:lvl7pPr>
            <a:lvl8pPr lvl="7" algn="ctr" rtl="0">
              <a:spcBef>
                <a:spcPts val="0"/>
              </a:spcBef>
              <a:spcAft>
                <a:spcPts val="0"/>
              </a:spcAft>
              <a:buSzPts val="6300"/>
              <a:buNone/>
              <a:defRPr sz="8400"/>
            </a:lvl8pPr>
            <a:lvl9pPr lvl="8" algn="ctr" rtl="0">
              <a:spcBef>
                <a:spcPts val="0"/>
              </a:spcBef>
              <a:spcAft>
                <a:spcPts val="0"/>
              </a:spcAft>
              <a:buSzPts val="6300"/>
              <a:buNone/>
              <a:defRPr sz="8400"/>
            </a:lvl9pPr>
          </a:lstStyle>
          <a:p>
            <a:r>
              <a:t>xx%</a:t>
            </a:r>
          </a:p>
        </p:txBody>
      </p:sp>
      <p:sp>
        <p:nvSpPr>
          <p:cNvPr id="382" name="Google Shape;382;p13"/>
          <p:cNvSpPr txBox="1">
            <a:spLocks noGrp="1"/>
          </p:cNvSpPr>
          <p:nvPr>
            <p:ph type="title" idx="13" hasCustomPrompt="1"/>
          </p:nvPr>
        </p:nvSpPr>
        <p:spPr>
          <a:xfrm>
            <a:off x="1787717" y="4948333"/>
            <a:ext cx="740800" cy="654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300"/>
              <a:buNone/>
              <a:defRPr sz="5467"/>
            </a:lvl1pPr>
            <a:lvl2pPr lvl="1" algn="ctr" rtl="0">
              <a:spcBef>
                <a:spcPts val="0"/>
              </a:spcBef>
              <a:spcAft>
                <a:spcPts val="0"/>
              </a:spcAft>
              <a:buSzPts val="6300"/>
              <a:buNone/>
              <a:defRPr sz="8400"/>
            </a:lvl2pPr>
            <a:lvl3pPr lvl="2" algn="ctr" rtl="0">
              <a:spcBef>
                <a:spcPts val="0"/>
              </a:spcBef>
              <a:spcAft>
                <a:spcPts val="0"/>
              </a:spcAft>
              <a:buSzPts val="6300"/>
              <a:buNone/>
              <a:defRPr sz="8400"/>
            </a:lvl3pPr>
            <a:lvl4pPr lvl="3" algn="ctr" rtl="0">
              <a:spcBef>
                <a:spcPts val="0"/>
              </a:spcBef>
              <a:spcAft>
                <a:spcPts val="0"/>
              </a:spcAft>
              <a:buSzPts val="6300"/>
              <a:buNone/>
              <a:defRPr sz="8400"/>
            </a:lvl4pPr>
            <a:lvl5pPr lvl="4" algn="ctr" rtl="0">
              <a:spcBef>
                <a:spcPts val="0"/>
              </a:spcBef>
              <a:spcAft>
                <a:spcPts val="0"/>
              </a:spcAft>
              <a:buSzPts val="6300"/>
              <a:buNone/>
              <a:defRPr sz="8400"/>
            </a:lvl5pPr>
            <a:lvl6pPr lvl="5" algn="ctr" rtl="0">
              <a:spcBef>
                <a:spcPts val="0"/>
              </a:spcBef>
              <a:spcAft>
                <a:spcPts val="0"/>
              </a:spcAft>
              <a:buSzPts val="6300"/>
              <a:buNone/>
              <a:defRPr sz="8400"/>
            </a:lvl6pPr>
            <a:lvl7pPr lvl="6" algn="ctr" rtl="0">
              <a:spcBef>
                <a:spcPts val="0"/>
              </a:spcBef>
              <a:spcAft>
                <a:spcPts val="0"/>
              </a:spcAft>
              <a:buSzPts val="6300"/>
              <a:buNone/>
              <a:defRPr sz="8400"/>
            </a:lvl7pPr>
            <a:lvl8pPr lvl="7" algn="ctr" rtl="0">
              <a:spcBef>
                <a:spcPts val="0"/>
              </a:spcBef>
              <a:spcAft>
                <a:spcPts val="0"/>
              </a:spcAft>
              <a:buSzPts val="6300"/>
              <a:buNone/>
              <a:defRPr sz="8400"/>
            </a:lvl8pPr>
            <a:lvl9pPr lvl="8" algn="ctr" rtl="0">
              <a:spcBef>
                <a:spcPts val="0"/>
              </a:spcBef>
              <a:spcAft>
                <a:spcPts val="0"/>
              </a:spcAft>
              <a:buSzPts val="6300"/>
              <a:buNone/>
              <a:defRPr sz="8400"/>
            </a:lvl9pPr>
          </a:lstStyle>
          <a:p>
            <a:r>
              <a:t>xx%</a:t>
            </a:r>
          </a:p>
        </p:txBody>
      </p:sp>
      <p:sp>
        <p:nvSpPr>
          <p:cNvPr id="383" name="Google Shape;383;p13"/>
          <p:cNvSpPr txBox="1">
            <a:spLocks noGrp="1"/>
          </p:cNvSpPr>
          <p:nvPr>
            <p:ph type="title" idx="14" hasCustomPrompt="1"/>
          </p:nvPr>
        </p:nvSpPr>
        <p:spPr>
          <a:xfrm>
            <a:off x="6917633" y="2824933"/>
            <a:ext cx="814400" cy="654400"/>
          </a:xfrm>
          <a:prstGeom prst="rect">
            <a:avLst/>
          </a:prstGeom>
        </p:spPr>
        <p:txBody>
          <a:bodyPr spcFirstLastPara="1" wrap="square" lIns="91425" tIns="91425" rIns="91425" bIns="91425" anchor="ctr" anchorCtr="0">
            <a:noAutofit/>
          </a:bodyPr>
          <a:lstStyle>
            <a:lvl1pPr lvl="0" rtl="0">
              <a:spcBef>
                <a:spcPts val="0"/>
              </a:spcBef>
              <a:spcAft>
                <a:spcPts val="0"/>
              </a:spcAft>
              <a:buSzPts val="6300"/>
              <a:buNone/>
              <a:defRPr sz="5467"/>
            </a:lvl1pPr>
            <a:lvl2pPr lvl="1" algn="ctr" rtl="0">
              <a:spcBef>
                <a:spcPts val="0"/>
              </a:spcBef>
              <a:spcAft>
                <a:spcPts val="0"/>
              </a:spcAft>
              <a:buSzPts val="6300"/>
              <a:buNone/>
              <a:defRPr sz="8400"/>
            </a:lvl2pPr>
            <a:lvl3pPr lvl="2" algn="ctr" rtl="0">
              <a:spcBef>
                <a:spcPts val="0"/>
              </a:spcBef>
              <a:spcAft>
                <a:spcPts val="0"/>
              </a:spcAft>
              <a:buSzPts val="6300"/>
              <a:buNone/>
              <a:defRPr sz="8400"/>
            </a:lvl3pPr>
            <a:lvl4pPr lvl="3" algn="ctr" rtl="0">
              <a:spcBef>
                <a:spcPts val="0"/>
              </a:spcBef>
              <a:spcAft>
                <a:spcPts val="0"/>
              </a:spcAft>
              <a:buSzPts val="6300"/>
              <a:buNone/>
              <a:defRPr sz="8400"/>
            </a:lvl4pPr>
            <a:lvl5pPr lvl="4" algn="ctr" rtl="0">
              <a:spcBef>
                <a:spcPts val="0"/>
              </a:spcBef>
              <a:spcAft>
                <a:spcPts val="0"/>
              </a:spcAft>
              <a:buSzPts val="6300"/>
              <a:buNone/>
              <a:defRPr sz="8400"/>
            </a:lvl5pPr>
            <a:lvl6pPr lvl="5" algn="ctr" rtl="0">
              <a:spcBef>
                <a:spcPts val="0"/>
              </a:spcBef>
              <a:spcAft>
                <a:spcPts val="0"/>
              </a:spcAft>
              <a:buSzPts val="6300"/>
              <a:buNone/>
              <a:defRPr sz="8400"/>
            </a:lvl6pPr>
            <a:lvl7pPr lvl="6" algn="ctr" rtl="0">
              <a:spcBef>
                <a:spcPts val="0"/>
              </a:spcBef>
              <a:spcAft>
                <a:spcPts val="0"/>
              </a:spcAft>
              <a:buSzPts val="6300"/>
              <a:buNone/>
              <a:defRPr sz="8400"/>
            </a:lvl7pPr>
            <a:lvl8pPr lvl="7" algn="ctr" rtl="0">
              <a:spcBef>
                <a:spcPts val="0"/>
              </a:spcBef>
              <a:spcAft>
                <a:spcPts val="0"/>
              </a:spcAft>
              <a:buSzPts val="6300"/>
              <a:buNone/>
              <a:defRPr sz="8400"/>
            </a:lvl8pPr>
            <a:lvl9pPr lvl="8" algn="ctr" rtl="0">
              <a:spcBef>
                <a:spcPts val="0"/>
              </a:spcBef>
              <a:spcAft>
                <a:spcPts val="0"/>
              </a:spcAft>
              <a:buSzPts val="6300"/>
              <a:buNone/>
              <a:defRPr sz="8400"/>
            </a:lvl9pPr>
          </a:lstStyle>
          <a:p>
            <a:r>
              <a:t>xx%</a:t>
            </a:r>
          </a:p>
        </p:txBody>
      </p:sp>
      <p:sp>
        <p:nvSpPr>
          <p:cNvPr id="384" name="Google Shape;384;p13"/>
          <p:cNvSpPr txBox="1">
            <a:spLocks noGrp="1"/>
          </p:cNvSpPr>
          <p:nvPr>
            <p:ph type="title" idx="15" hasCustomPrompt="1"/>
          </p:nvPr>
        </p:nvSpPr>
        <p:spPr>
          <a:xfrm>
            <a:off x="6917633" y="4948333"/>
            <a:ext cx="814400" cy="654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300"/>
              <a:buNone/>
              <a:defRPr sz="5467"/>
            </a:lvl1pPr>
            <a:lvl2pPr lvl="1" algn="ctr" rtl="0">
              <a:spcBef>
                <a:spcPts val="0"/>
              </a:spcBef>
              <a:spcAft>
                <a:spcPts val="0"/>
              </a:spcAft>
              <a:buSzPts val="6300"/>
              <a:buNone/>
              <a:defRPr sz="8400"/>
            </a:lvl2pPr>
            <a:lvl3pPr lvl="2" algn="ctr" rtl="0">
              <a:spcBef>
                <a:spcPts val="0"/>
              </a:spcBef>
              <a:spcAft>
                <a:spcPts val="0"/>
              </a:spcAft>
              <a:buSzPts val="6300"/>
              <a:buNone/>
              <a:defRPr sz="8400"/>
            </a:lvl3pPr>
            <a:lvl4pPr lvl="3" algn="ctr" rtl="0">
              <a:spcBef>
                <a:spcPts val="0"/>
              </a:spcBef>
              <a:spcAft>
                <a:spcPts val="0"/>
              </a:spcAft>
              <a:buSzPts val="6300"/>
              <a:buNone/>
              <a:defRPr sz="8400"/>
            </a:lvl4pPr>
            <a:lvl5pPr lvl="4" algn="ctr" rtl="0">
              <a:spcBef>
                <a:spcPts val="0"/>
              </a:spcBef>
              <a:spcAft>
                <a:spcPts val="0"/>
              </a:spcAft>
              <a:buSzPts val="6300"/>
              <a:buNone/>
              <a:defRPr sz="8400"/>
            </a:lvl5pPr>
            <a:lvl6pPr lvl="5" algn="ctr" rtl="0">
              <a:spcBef>
                <a:spcPts val="0"/>
              </a:spcBef>
              <a:spcAft>
                <a:spcPts val="0"/>
              </a:spcAft>
              <a:buSzPts val="6300"/>
              <a:buNone/>
              <a:defRPr sz="8400"/>
            </a:lvl6pPr>
            <a:lvl7pPr lvl="6" algn="ctr" rtl="0">
              <a:spcBef>
                <a:spcPts val="0"/>
              </a:spcBef>
              <a:spcAft>
                <a:spcPts val="0"/>
              </a:spcAft>
              <a:buSzPts val="6300"/>
              <a:buNone/>
              <a:defRPr sz="8400"/>
            </a:lvl7pPr>
            <a:lvl8pPr lvl="7" algn="ctr" rtl="0">
              <a:spcBef>
                <a:spcPts val="0"/>
              </a:spcBef>
              <a:spcAft>
                <a:spcPts val="0"/>
              </a:spcAft>
              <a:buSzPts val="6300"/>
              <a:buNone/>
              <a:defRPr sz="8400"/>
            </a:lvl8pPr>
            <a:lvl9pPr lvl="8" algn="ctr" rtl="0">
              <a:spcBef>
                <a:spcPts val="0"/>
              </a:spcBef>
              <a:spcAft>
                <a:spcPts val="0"/>
              </a:spcAft>
              <a:buSzPts val="6300"/>
              <a:buNone/>
              <a:defRPr sz="8400"/>
            </a:lvl9pPr>
          </a:lstStyle>
          <a:p>
            <a:r>
              <a:t>xx%</a:t>
            </a:r>
          </a:p>
        </p:txBody>
      </p:sp>
    </p:spTree>
    <p:extLst>
      <p:ext uri="{BB962C8B-B14F-4D97-AF65-F5344CB8AC3E}">
        <p14:creationId xmlns:p14="http://schemas.microsoft.com/office/powerpoint/2010/main" val="914011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 Section header ">
  <p:cSld name=" Section header ">
    <p:spTree>
      <p:nvGrpSpPr>
        <p:cNvPr id="1" name="Shape 385"/>
        <p:cNvGrpSpPr/>
        <p:nvPr/>
      </p:nvGrpSpPr>
      <p:grpSpPr>
        <a:xfrm>
          <a:off x="0" y="0"/>
          <a:ext cx="0" cy="0"/>
          <a:chOff x="0" y="0"/>
          <a:chExt cx="0" cy="0"/>
        </a:xfrm>
      </p:grpSpPr>
      <p:sp>
        <p:nvSpPr>
          <p:cNvPr id="386" name="Google Shape;386;p14"/>
          <p:cNvSpPr txBox="1">
            <a:spLocks noGrp="1"/>
          </p:cNvSpPr>
          <p:nvPr>
            <p:ph type="subTitle" idx="1"/>
          </p:nvPr>
        </p:nvSpPr>
        <p:spPr>
          <a:xfrm>
            <a:off x="6620633" y="3379784"/>
            <a:ext cx="4018400" cy="1045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3067" b="1"/>
            </a:lvl1pPr>
            <a:lvl2pPr lvl="1" algn="ctr" rtl="0">
              <a:spcBef>
                <a:spcPts val="0"/>
              </a:spcBef>
              <a:spcAft>
                <a:spcPts val="0"/>
              </a:spcAft>
              <a:buNone/>
              <a:defRPr sz="3067" b="1"/>
            </a:lvl2pPr>
            <a:lvl3pPr lvl="2" algn="ctr" rtl="0">
              <a:spcBef>
                <a:spcPts val="0"/>
              </a:spcBef>
              <a:spcAft>
                <a:spcPts val="0"/>
              </a:spcAft>
              <a:buNone/>
              <a:defRPr sz="3067" b="1"/>
            </a:lvl3pPr>
            <a:lvl4pPr lvl="3" algn="ctr" rtl="0">
              <a:spcBef>
                <a:spcPts val="0"/>
              </a:spcBef>
              <a:spcAft>
                <a:spcPts val="0"/>
              </a:spcAft>
              <a:buNone/>
              <a:defRPr sz="3067" b="1"/>
            </a:lvl4pPr>
            <a:lvl5pPr lvl="4" algn="ctr" rtl="0">
              <a:spcBef>
                <a:spcPts val="0"/>
              </a:spcBef>
              <a:spcAft>
                <a:spcPts val="0"/>
              </a:spcAft>
              <a:buNone/>
              <a:defRPr sz="3067" b="1"/>
            </a:lvl5pPr>
            <a:lvl6pPr lvl="5" algn="ctr" rtl="0">
              <a:spcBef>
                <a:spcPts val="0"/>
              </a:spcBef>
              <a:spcAft>
                <a:spcPts val="0"/>
              </a:spcAft>
              <a:buNone/>
              <a:defRPr sz="3067" b="1"/>
            </a:lvl6pPr>
            <a:lvl7pPr lvl="6" algn="ctr" rtl="0">
              <a:spcBef>
                <a:spcPts val="0"/>
              </a:spcBef>
              <a:spcAft>
                <a:spcPts val="0"/>
              </a:spcAft>
              <a:buNone/>
              <a:defRPr sz="3067" b="1"/>
            </a:lvl7pPr>
            <a:lvl8pPr lvl="7" algn="ctr" rtl="0">
              <a:spcBef>
                <a:spcPts val="0"/>
              </a:spcBef>
              <a:spcAft>
                <a:spcPts val="0"/>
              </a:spcAft>
              <a:buNone/>
              <a:defRPr sz="3067" b="1"/>
            </a:lvl8pPr>
            <a:lvl9pPr lvl="8" algn="ctr" rtl="0">
              <a:spcBef>
                <a:spcPts val="0"/>
              </a:spcBef>
              <a:spcAft>
                <a:spcPts val="0"/>
              </a:spcAft>
              <a:buNone/>
              <a:defRPr sz="3067" b="1"/>
            </a:lvl9pPr>
          </a:lstStyle>
          <a:p>
            <a:endParaRPr/>
          </a:p>
        </p:txBody>
      </p:sp>
      <p:sp>
        <p:nvSpPr>
          <p:cNvPr id="387" name="Google Shape;387;p14"/>
          <p:cNvSpPr txBox="1">
            <a:spLocks noGrp="1"/>
          </p:cNvSpPr>
          <p:nvPr>
            <p:ph type="subTitle" idx="2"/>
          </p:nvPr>
        </p:nvSpPr>
        <p:spPr>
          <a:xfrm>
            <a:off x="6288033" y="4412917"/>
            <a:ext cx="4683600" cy="7888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2133">
                <a:latin typeface="Comfortaa"/>
                <a:ea typeface="Comfortaa"/>
                <a:cs typeface="Comfortaa"/>
                <a:sym typeface="Comfortaa"/>
              </a:defRPr>
            </a:lvl1pPr>
            <a:lvl2pPr lvl="1" algn="ctr" rtl="0">
              <a:spcBef>
                <a:spcPts val="0"/>
              </a:spcBef>
              <a:spcAft>
                <a:spcPts val="0"/>
              </a:spcAft>
              <a:buNone/>
              <a:defRPr>
                <a:solidFill>
                  <a:schemeClr val="dk2"/>
                </a:solidFill>
                <a:latin typeface="Comfortaa"/>
                <a:ea typeface="Comfortaa"/>
                <a:cs typeface="Comfortaa"/>
                <a:sym typeface="Comfortaa"/>
              </a:defRPr>
            </a:lvl2pPr>
            <a:lvl3pPr lvl="2" algn="ctr" rtl="0">
              <a:spcBef>
                <a:spcPts val="0"/>
              </a:spcBef>
              <a:spcAft>
                <a:spcPts val="0"/>
              </a:spcAft>
              <a:buNone/>
              <a:defRPr>
                <a:solidFill>
                  <a:schemeClr val="dk2"/>
                </a:solidFill>
                <a:latin typeface="Comfortaa"/>
                <a:ea typeface="Comfortaa"/>
                <a:cs typeface="Comfortaa"/>
                <a:sym typeface="Comfortaa"/>
              </a:defRPr>
            </a:lvl3pPr>
            <a:lvl4pPr lvl="3" algn="ctr" rtl="0">
              <a:spcBef>
                <a:spcPts val="0"/>
              </a:spcBef>
              <a:spcAft>
                <a:spcPts val="0"/>
              </a:spcAft>
              <a:buNone/>
              <a:defRPr>
                <a:solidFill>
                  <a:schemeClr val="dk2"/>
                </a:solidFill>
                <a:latin typeface="Comfortaa"/>
                <a:ea typeface="Comfortaa"/>
                <a:cs typeface="Comfortaa"/>
                <a:sym typeface="Comfortaa"/>
              </a:defRPr>
            </a:lvl4pPr>
            <a:lvl5pPr lvl="4" algn="ctr" rtl="0">
              <a:spcBef>
                <a:spcPts val="0"/>
              </a:spcBef>
              <a:spcAft>
                <a:spcPts val="0"/>
              </a:spcAft>
              <a:buNone/>
              <a:defRPr>
                <a:solidFill>
                  <a:schemeClr val="dk2"/>
                </a:solidFill>
                <a:latin typeface="Comfortaa"/>
                <a:ea typeface="Comfortaa"/>
                <a:cs typeface="Comfortaa"/>
                <a:sym typeface="Comfortaa"/>
              </a:defRPr>
            </a:lvl5pPr>
            <a:lvl6pPr lvl="5" algn="ctr" rtl="0">
              <a:spcBef>
                <a:spcPts val="0"/>
              </a:spcBef>
              <a:spcAft>
                <a:spcPts val="0"/>
              </a:spcAft>
              <a:buNone/>
              <a:defRPr>
                <a:solidFill>
                  <a:schemeClr val="dk2"/>
                </a:solidFill>
                <a:latin typeface="Comfortaa"/>
                <a:ea typeface="Comfortaa"/>
                <a:cs typeface="Comfortaa"/>
                <a:sym typeface="Comfortaa"/>
              </a:defRPr>
            </a:lvl6pPr>
            <a:lvl7pPr lvl="6" algn="ctr" rtl="0">
              <a:spcBef>
                <a:spcPts val="0"/>
              </a:spcBef>
              <a:spcAft>
                <a:spcPts val="0"/>
              </a:spcAft>
              <a:buNone/>
              <a:defRPr>
                <a:solidFill>
                  <a:schemeClr val="dk2"/>
                </a:solidFill>
                <a:latin typeface="Comfortaa"/>
                <a:ea typeface="Comfortaa"/>
                <a:cs typeface="Comfortaa"/>
                <a:sym typeface="Comfortaa"/>
              </a:defRPr>
            </a:lvl7pPr>
            <a:lvl8pPr lvl="7" algn="ctr" rtl="0">
              <a:spcBef>
                <a:spcPts val="0"/>
              </a:spcBef>
              <a:spcAft>
                <a:spcPts val="0"/>
              </a:spcAft>
              <a:buNone/>
              <a:defRPr>
                <a:solidFill>
                  <a:schemeClr val="dk2"/>
                </a:solidFill>
                <a:latin typeface="Comfortaa"/>
                <a:ea typeface="Comfortaa"/>
                <a:cs typeface="Comfortaa"/>
                <a:sym typeface="Comfortaa"/>
              </a:defRPr>
            </a:lvl8pPr>
            <a:lvl9pPr lvl="8" algn="ctr" rtl="0">
              <a:spcBef>
                <a:spcPts val="0"/>
              </a:spcBef>
              <a:spcAft>
                <a:spcPts val="0"/>
              </a:spcAft>
              <a:buNone/>
              <a:defRPr>
                <a:solidFill>
                  <a:schemeClr val="dk2"/>
                </a:solidFill>
                <a:latin typeface="Comfortaa"/>
                <a:ea typeface="Comfortaa"/>
                <a:cs typeface="Comfortaa"/>
                <a:sym typeface="Comfortaa"/>
              </a:defRPr>
            </a:lvl9pPr>
          </a:lstStyle>
          <a:p>
            <a:endParaRPr/>
          </a:p>
        </p:txBody>
      </p:sp>
      <p:sp>
        <p:nvSpPr>
          <p:cNvPr id="388" name="Google Shape;388;p14"/>
          <p:cNvSpPr txBox="1">
            <a:spLocks noGrp="1"/>
          </p:cNvSpPr>
          <p:nvPr>
            <p:ph type="title" hasCustomPrompt="1"/>
          </p:nvPr>
        </p:nvSpPr>
        <p:spPr>
          <a:xfrm>
            <a:off x="7737833" y="1855300"/>
            <a:ext cx="1784000" cy="1626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2400"/>
              <a:buNone/>
              <a:defRPr sz="16533"/>
            </a:lvl1pPr>
            <a:lvl2pPr lvl="1" rtl="0">
              <a:spcBef>
                <a:spcPts val="0"/>
              </a:spcBef>
              <a:spcAft>
                <a:spcPts val="0"/>
              </a:spcAft>
              <a:buClr>
                <a:schemeClr val="accent4"/>
              </a:buClr>
              <a:buSzPts val="12400"/>
              <a:buNone/>
              <a:defRPr sz="16533">
                <a:solidFill>
                  <a:schemeClr val="accent4"/>
                </a:solidFill>
              </a:defRPr>
            </a:lvl2pPr>
            <a:lvl3pPr lvl="2" rtl="0">
              <a:spcBef>
                <a:spcPts val="0"/>
              </a:spcBef>
              <a:spcAft>
                <a:spcPts val="0"/>
              </a:spcAft>
              <a:buClr>
                <a:schemeClr val="accent4"/>
              </a:buClr>
              <a:buSzPts val="12400"/>
              <a:buNone/>
              <a:defRPr sz="16533">
                <a:solidFill>
                  <a:schemeClr val="accent4"/>
                </a:solidFill>
              </a:defRPr>
            </a:lvl3pPr>
            <a:lvl4pPr lvl="3" rtl="0">
              <a:spcBef>
                <a:spcPts val="0"/>
              </a:spcBef>
              <a:spcAft>
                <a:spcPts val="0"/>
              </a:spcAft>
              <a:buClr>
                <a:schemeClr val="accent4"/>
              </a:buClr>
              <a:buSzPts val="12400"/>
              <a:buNone/>
              <a:defRPr sz="16533">
                <a:solidFill>
                  <a:schemeClr val="accent4"/>
                </a:solidFill>
              </a:defRPr>
            </a:lvl4pPr>
            <a:lvl5pPr lvl="4" rtl="0">
              <a:spcBef>
                <a:spcPts val="0"/>
              </a:spcBef>
              <a:spcAft>
                <a:spcPts val="0"/>
              </a:spcAft>
              <a:buClr>
                <a:schemeClr val="accent4"/>
              </a:buClr>
              <a:buSzPts val="12400"/>
              <a:buNone/>
              <a:defRPr sz="16533">
                <a:solidFill>
                  <a:schemeClr val="accent4"/>
                </a:solidFill>
              </a:defRPr>
            </a:lvl5pPr>
            <a:lvl6pPr lvl="5" rtl="0">
              <a:spcBef>
                <a:spcPts val="0"/>
              </a:spcBef>
              <a:spcAft>
                <a:spcPts val="0"/>
              </a:spcAft>
              <a:buClr>
                <a:schemeClr val="accent4"/>
              </a:buClr>
              <a:buSzPts val="12400"/>
              <a:buNone/>
              <a:defRPr sz="16533">
                <a:solidFill>
                  <a:schemeClr val="accent4"/>
                </a:solidFill>
              </a:defRPr>
            </a:lvl6pPr>
            <a:lvl7pPr lvl="6" rtl="0">
              <a:spcBef>
                <a:spcPts val="0"/>
              </a:spcBef>
              <a:spcAft>
                <a:spcPts val="0"/>
              </a:spcAft>
              <a:buClr>
                <a:schemeClr val="accent4"/>
              </a:buClr>
              <a:buSzPts val="12400"/>
              <a:buNone/>
              <a:defRPr sz="16533">
                <a:solidFill>
                  <a:schemeClr val="accent4"/>
                </a:solidFill>
              </a:defRPr>
            </a:lvl7pPr>
            <a:lvl8pPr lvl="7" rtl="0">
              <a:spcBef>
                <a:spcPts val="0"/>
              </a:spcBef>
              <a:spcAft>
                <a:spcPts val="0"/>
              </a:spcAft>
              <a:buClr>
                <a:schemeClr val="accent4"/>
              </a:buClr>
              <a:buSzPts val="12400"/>
              <a:buNone/>
              <a:defRPr sz="16533">
                <a:solidFill>
                  <a:schemeClr val="accent4"/>
                </a:solidFill>
              </a:defRPr>
            </a:lvl8pPr>
            <a:lvl9pPr lvl="8" rtl="0">
              <a:spcBef>
                <a:spcPts val="0"/>
              </a:spcBef>
              <a:spcAft>
                <a:spcPts val="0"/>
              </a:spcAft>
              <a:buClr>
                <a:schemeClr val="accent4"/>
              </a:buClr>
              <a:buSzPts val="12400"/>
              <a:buNone/>
              <a:defRPr sz="16533">
                <a:solidFill>
                  <a:schemeClr val="accent4"/>
                </a:solidFill>
              </a:defRPr>
            </a:lvl9pPr>
          </a:lstStyle>
          <a:p>
            <a:r>
              <a:t>xx%</a:t>
            </a:r>
          </a:p>
        </p:txBody>
      </p:sp>
    </p:spTree>
    <p:extLst>
      <p:ext uri="{BB962C8B-B14F-4D97-AF65-F5344CB8AC3E}">
        <p14:creationId xmlns:p14="http://schemas.microsoft.com/office/powerpoint/2010/main" val="3729136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ig words">
  <p:cSld name="Big words">
    <p:spTree>
      <p:nvGrpSpPr>
        <p:cNvPr id="1" name="Shape 402"/>
        <p:cNvGrpSpPr/>
        <p:nvPr/>
      </p:nvGrpSpPr>
      <p:grpSpPr>
        <a:xfrm>
          <a:off x="0" y="0"/>
          <a:ext cx="0" cy="0"/>
          <a:chOff x="0" y="0"/>
          <a:chExt cx="0" cy="0"/>
        </a:xfrm>
      </p:grpSpPr>
      <p:sp>
        <p:nvSpPr>
          <p:cNvPr id="403" name="Google Shape;403;p15"/>
          <p:cNvSpPr txBox="1">
            <a:spLocks noGrp="1"/>
          </p:cNvSpPr>
          <p:nvPr>
            <p:ph type="title"/>
          </p:nvPr>
        </p:nvSpPr>
        <p:spPr>
          <a:xfrm>
            <a:off x="1524000" y="1637800"/>
            <a:ext cx="9144000" cy="3785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6000"/>
              <a:buNone/>
              <a:defRPr sz="12800"/>
            </a:lvl1pPr>
            <a:lvl2pPr lvl="1" algn="ctr" rtl="0">
              <a:spcBef>
                <a:spcPts val="0"/>
              </a:spcBef>
              <a:spcAft>
                <a:spcPts val="0"/>
              </a:spcAft>
              <a:buSzPts val="3000"/>
              <a:buNone/>
              <a:defRPr>
                <a:latin typeface="Roboto"/>
                <a:ea typeface="Roboto"/>
                <a:cs typeface="Roboto"/>
                <a:sym typeface="Roboto"/>
              </a:defRPr>
            </a:lvl2pPr>
            <a:lvl3pPr lvl="2" algn="ctr" rtl="0">
              <a:spcBef>
                <a:spcPts val="0"/>
              </a:spcBef>
              <a:spcAft>
                <a:spcPts val="0"/>
              </a:spcAft>
              <a:buSzPts val="3000"/>
              <a:buNone/>
              <a:defRPr>
                <a:latin typeface="Roboto"/>
                <a:ea typeface="Roboto"/>
                <a:cs typeface="Roboto"/>
                <a:sym typeface="Roboto"/>
              </a:defRPr>
            </a:lvl3pPr>
            <a:lvl4pPr lvl="3" algn="ctr" rtl="0">
              <a:spcBef>
                <a:spcPts val="0"/>
              </a:spcBef>
              <a:spcAft>
                <a:spcPts val="0"/>
              </a:spcAft>
              <a:buSzPts val="3000"/>
              <a:buNone/>
              <a:defRPr>
                <a:latin typeface="Roboto"/>
                <a:ea typeface="Roboto"/>
                <a:cs typeface="Roboto"/>
                <a:sym typeface="Roboto"/>
              </a:defRPr>
            </a:lvl4pPr>
            <a:lvl5pPr lvl="4" algn="ctr" rtl="0">
              <a:spcBef>
                <a:spcPts val="0"/>
              </a:spcBef>
              <a:spcAft>
                <a:spcPts val="0"/>
              </a:spcAft>
              <a:buSzPts val="3000"/>
              <a:buNone/>
              <a:defRPr>
                <a:latin typeface="Roboto"/>
                <a:ea typeface="Roboto"/>
                <a:cs typeface="Roboto"/>
                <a:sym typeface="Roboto"/>
              </a:defRPr>
            </a:lvl5pPr>
            <a:lvl6pPr lvl="5" algn="ctr" rtl="0">
              <a:spcBef>
                <a:spcPts val="0"/>
              </a:spcBef>
              <a:spcAft>
                <a:spcPts val="0"/>
              </a:spcAft>
              <a:buSzPts val="3000"/>
              <a:buNone/>
              <a:defRPr>
                <a:latin typeface="Roboto"/>
                <a:ea typeface="Roboto"/>
                <a:cs typeface="Roboto"/>
                <a:sym typeface="Roboto"/>
              </a:defRPr>
            </a:lvl6pPr>
            <a:lvl7pPr lvl="6" algn="ctr" rtl="0">
              <a:spcBef>
                <a:spcPts val="0"/>
              </a:spcBef>
              <a:spcAft>
                <a:spcPts val="0"/>
              </a:spcAft>
              <a:buSzPts val="3000"/>
              <a:buNone/>
              <a:defRPr>
                <a:latin typeface="Roboto"/>
                <a:ea typeface="Roboto"/>
                <a:cs typeface="Roboto"/>
                <a:sym typeface="Roboto"/>
              </a:defRPr>
            </a:lvl7pPr>
            <a:lvl8pPr lvl="7" algn="ctr" rtl="0">
              <a:spcBef>
                <a:spcPts val="0"/>
              </a:spcBef>
              <a:spcAft>
                <a:spcPts val="0"/>
              </a:spcAft>
              <a:buSzPts val="3000"/>
              <a:buNone/>
              <a:defRPr>
                <a:latin typeface="Roboto"/>
                <a:ea typeface="Roboto"/>
                <a:cs typeface="Roboto"/>
                <a:sym typeface="Roboto"/>
              </a:defRPr>
            </a:lvl8pPr>
            <a:lvl9pPr lvl="8" algn="ctr" rtl="0">
              <a:spcBef>
                <a:spcPts val="0"/>
              </a:spcBef>
              <a:spcAft>
                <a:spcPts val="0"/>
              </a:spcAft>
              <a:buSzPts val="3000"/>
              <a:buNone/>
              <a:defRPr>
                <a:latin typeface="Roboto"/>
                <a:ea typeface="Roboto"/>
                <a:cs typeface="Roboto"/>
                <a:sym typeface="Roboto"/>
              </a:defRPr>
            </a:lvl9pPr>
          </a:lstStyle>
          <a:p>
            <a:endParaRPr/>
          </a:p>
        </p:txBody>
      </p:sp>
    </p:spTree>
    <p:extLst>
      <p:ext uri="{BB962C8B-B14F-4D97-AF65-F5344CB8AC3E}">
        <p14:creationId xmlns:p14="http://schemas.microsoft.com/office/powerpoint/2010/main" val="8193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426"/>
        <p:cNvGrpSpPr/>
        <p:nvPr/>
      </p:nvGrpSpPr>
      <p:grpSpPr>
        <a:xfrm>
          <a:off x="0" y="0"/>
          <a:ext cx="0" cy="0"/>
          <a:chOff x="0" y="0"/>
          <a:chExt cx="0" cy="0"/>
        </a:xfrm>
      </p:grpSpPr>
      <p:sp>
        <p:nvSpPr>
          <p:cNvPr id="427" name="Google Shape;427;p16"/>
          <p:cNvSpPr txBox="1">
            <a:spLocks noGrp="1"/>
          </p:cNvSpPr>
          <p:nvPr>
            <p:ph type="title"/>
          </p:nvPr>
        </p:nvSpPr>
        <p:spPr>
          <a:xfrm>
            <a:off x="3779600" y="4287067"/>
            <a:ext cx="4632800" cy="5660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1"/>
              </a:buClr>
              <a:buSzPts val="2400"/>
              <a:buNone/>
              <a:defRPr sz="4533"/>
            </a:lvl1pPr>
            <a:lvl2pPr lvl="1" algn="ctr" rtl="0">
              <a:spcBef>
                <a:spcPts val="0"/>
              </a:spcBef>
              <a:spcAft>
                <a:spcPts val="0"/>
              </a:spcAft>
              <a:buClr>
                <a:schemeClr val="accent1"/>
              </a:buClr>
              <a:buSzPts val="1800"/>
              <a:buNone/>
              <a:defRPr sz="2400">
                <a:solidFill>
                  <a:schemeClr val="accent1"/>
                </a:solidFill>
              </a:defRPr>
            </a:lvl2pPr>
            <a:lvl3pPr lvl="2" algn="ctr" rtl="0">
              <a:spcBef>
                <a:spcPts val="0"/>
              </a:spcBef>
              <a:spcAft>
                <a:spcPts val="0"/>
              </a:spcAft>
              <a:buClr>
                <a:schemeClr val="accent1"/>
              </a:buClr>
              <a:buSzPts val="1800"/>
              <a:buNone/>
              <a:defRPr sz="2400">
                <a:solidFill>
                  <a:schemeClr val="accent1"/>
                </a:solidFill>
              </a:defRPr>
            </a:lvl3pPr>
            <a:lvl4pPr lvl="3" algn="ctr" rtl="0">
              <a:spcBef>
                <a:spcPts val="0"/>
              </a:spcBef>
              <a:spcAft>
                <a:spcPts val="0"/>
              </a:spcAft>
              <a:buClr>
                <a:schemeClr val="accent1"/>
              </a:buClr>
              <a:buSzPts val="1800"/>
              <a:buNone/>
              <a:defRPr sz="2400">
                <a:solidFill>
                  <a:schemeClr val="accent1"/>
                </a:solidFill>
              </a:defRPr>
            </a:lvl4pPr>
            <a:lvl5pPr lvl="4" algn="ctr" rtl="0">
              <a:spcBef>
                <a:spcPts val="0"/>
              </a:spcBef>
              <a:spcAft>
                <a:spcPts val="0"/>
              </a:spcAft>
              <a:buClr>
                <a:schemeClr val="accent1"/>
              </a:buClr>
              <a:buSzPts val="1800"/>
              <a:buNone/>
              <a:defRPr sz="2400">
                <a:solidFill>
                  <a:schemeClr val="accent1"/>
                </a:solidFill>
              </a:defRPr>
            </a:lvl5pPr>
            <a:lvl6pPr lvl="5" algn="ctr" rtl="0">
              <a:spcBef>
                <a:spcPts val="0"/>
              </a:spcBef>
              <a:spcAft>
                <a:spcPts val="0"/>
              </a:spcAft>
              <a:buClr>
                <a:schemeClr val="accent1"/>
              </a:buClr>
              <a:buSzPts val="1800"/>
              <a:buNone/>
              <a:defRPr sz="2400">
                <a:solidFill>
                  <a:schemeClr val="accent1"/>
                </a:solidFill>
              </a:defRPr>
            </a:lvl6pPr>
            <a:lvl7pPr lvl="6" algn="ctr" rtl="0">
              <a:spcBef>
                <a:spcPts val="0"/>
              </a:spcBef>
              <a:spcAft>
                <a:spcPts val="0"/>
              </a:spcAft>
              <a:buClr>
                <a:schemeClr val="accent1"/>
              </a:buClr>
              <a:buSzPts val="1800"/>
              <a:buNone/>
              <a:defRPr sz="2400">
                <a:solidFill>
                  <a:schemeClr val="accent1"/>
                </a:solidFill>
              </a:defRPr>
            </a:lvl7pPr>
            <a:lvl8pPr lvl="7" algn="ctr" rtl="0">
              <a:spcBef>
                <a:spcPts val="0"/>
              </a:spcBef>
              <a:spcAft>
                <a:spcPts val="0"/>
              </a:spcAft>
              <a:buClr>
                <a:schemeClr val="accent1"/>
              </a:buClr>
              <a:buSzPts val="1800"/>
              <a:buNone/>
              <a:defRPr sz="2400">
                <a:solidFill>
                  <a:schemeClr val="accent1"/>
                </a:solidFill>
              </a:defRPr>
            </a:lvl8pPr>
            <a:lvl9pPr lvl="8" algn="ctr" rtl="0">
              <a:spcBef>
                <a:spcPts val="0"/>
              </a:spcBef>
              <a:spcAft>
                <a:spcPts val="0"/>
              </a:spcAft>
              <a:buClr>
                <a:schemeClr val="accent1"/>
              </a:buClr>
              <a:buSzPts val="1800"/>
              <a:buNone/>
              <a:defRPr sz="2400">
                <a:solidFill>
                  <a:schemeClr val="accent1"/>
                </a:solidFill>
              </a:defRPr>
            </a:lvl9pPr>
          </a:lstStyle>
          <a:p>
            <a:endParaRPr/>
          </a:p>
        </p:txBody>
      </p:sp>
      <p:sp>
        <p:nvSpPr>
          <p:cNvPr id="428" name="Google Shape;428;p16"/>
          <p:cNvSpPr txBox="1">
            <a:spLocks noGrp="1"/>
          </p:cNvSpPr>
          <p:nvPr>
            <p:ph type="subTitle" idx="1"/>
          </p:nvPr>
        </p:nvSpPr>
        <p:spPr>
          <a:xfrm>
            <a:off x="2343200" y="2671367"/>
            <a:ext cx="7505600" cy="1504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Font typeface="Maven Pro"/>
              <a:buNone/>
              <a:defRPr sz="2400" b="0">
                <a:latin typeface="Comfortaa"/>
                <a:ea typeface="Comfortaa"/>
                <a:cs typeface="Comfortaa"/>
                <a:sym typeface="Comfortaa"/>
              </a:defRPr>
            </a:lvl1pPr>
            <a:lvl2pPr lvl="1" rtl="0">
              <a:spcBef>
                <a:spcPts val="0"/>
              </a:spcBef>
              <a:spcAft>
                <a:spcPts val="0"/>
              </a:spcAft>
              <a:buSzPts val="2400"/>
              <a:buNone/>
              <a:defRPr sz="3200">
                <a:latin typeface="Roboto"/>
                <a:ea typeface="Roboto"/>
                <a:cs typeface="Roboto"/>
                <a:sym typeface="Roboto"/>
              </a:defRPr>
            </a:lvl2pPr>
            <a:lvl3pPr lvl="2" rtl="0">
              <a:spcBef>
                <a:spcPts val="0"/>
              </a:spcBef>
              <a:spcAft>
                <a:spcPts val="0"/>
              </a:spcAft>
              <a:buSzPts val="2400"/>
              <a:buNone/>
              <a:defRPr sz="3200">
                <a:latin typeface="Roboto"/>
                <a:ea typeface="Roboto"/>
                <a:cs typeface="Roboto"/>
                <a:sym typeface="Roboto"/>
              </a:defRPr>
            </a:lvl3pPr>
            <a:lvl4pPr lvl="3" rtl="0">
              <a:spcBef>
                <a:spcPts val="0"/>
              </a:spcBef>
              <a:spcAft>
                <a:spcPts val="0"/>
              </a:spcAft>
              <a:buSzPts val="2400"/>
              <a:buNone/>
              <a:defRPr sz="3200">
                <a:latin typeface="Roboto"/>
                <a:ea typeface="Roboto"/>
                <a:cs typeface="Roboto"/>
                <a:sym typeface="Roboto"/>
              </a:defRPr>
            </a:lvl4pPr>
            <a:lvl5pPr lvl="4" rtl="0">
              <a:spcBef>
                <a:spcPts val="0"/>
              </a:spcBef>
              <a:spcAft>
                <a:spcPts val="0"/>
              </a:spcAft>
              <a:buSzPts val="2400"/>
              <a:buNone/>
              <a:defRPr sz="3200">
                <a:latin typeface="Roboto"/>
                <a:ea typeface="Roboto"/>
                <a:cs typeface="Roboto"/>
                <a:sym typeface="Roboto"/>
              </a:defRPr>
            </a:lvl5pPr>
            <a:lvl6pPr lvl="5" rtl="0">
              <a:spcBef>
                <a:spcPts val="0"/>
              </a:spcBef>
              <a:spcAft>
                <a:spcPts val="0"/>
              </a:spcAft>
              <a:buSzPts val="2400"/>
              <a:buNone/>
              <a:defRPr sz="3200">
                <a:latin typeface="Roboto"/>
                <a:ea typeface="Roboto"/>
                <a:cs typeface="Roboto"/>
                <a:sym typeface="Roboto"/>
              </a:defRPr>
            </a:lvl6pPr>
            <a:lvl7pPr lvl="6" rtl="0">
              <a:spcBef>
                <a:spcPts val="0"/>
              </a:spcBef>
              <a:spcAft>
                <a:spcPts val="0"/>
              </a:spcAft>
              <a:buSzPts val="2400"/>
              <a:buNone/>
              <a:defRPr sz="3200">
                <a:latin typeface="Roboto"/>
                <a:ea typeface="Roboto"/>
                <a:cs typeface="Roboto"/>
                <a:sym typeface="Roboto"/>
              </a:defRPr>
            </a:lvl7pPr>
            <a:lvl8pPr lvl="7" rtl="0">
              <a:spcBef>
                <a:spcPts val="0"/>
              </a:spcBef>
              <a:spcAft>
                <a:spcPts val="0"/>
              </a:spcAft>
              <a:buSzPts val="2400"/>
              <a:buNone/>
              <a:defRPr sz="3200">
                <a:latin typeface="Roboto"/>
                <a:ea typeface="Roboto"/>
                <a:cs typeface="Roboto"/>
                <a:sym typeface="Roboto"/>
              </a:defRPr>
            </a:lvl8pPr>
            <a:lvl9pPr lvl="8" rtl="0">
              <a:spcBef>
                <a:spcPts val="0"/>
              </a:spcBef>
              <a:spcAft>
                <a:spcPts val="0"/>
              </a:spcAft>
              <a:buSzPts val="2400"/>
              <a:buNone/>
              <a:defRPr sz="3200">
                <a:latin typeface="Roboto"/>
                <a:ea typeface="Roboto"/>
                <a:cs typeface="Roboto"/>
                <a:sym typeface="Roboto"/>
              </a:defRPr>
            </a:lvl9pPr>
          </a:lstStyle>
          <a:p>
            <a:endParaRPr/>
          </a:p>
        </p:txBody>
      </p:sp>
    </p:spTree>
    <p:extLst>
      <p:ext uri="{BB962C8B-B14F-4D97-AF65-F5344CB8AC3E}">
        <p14:creationId xmlns:p14="http://schemas.microsoft.com/office/powerpoint/2010/main" val="440097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10"/>
        <p:cNvGrpSpPr/>
        <p:nvPr/>
      </p:nvGrpSpPr>
      <p:grpSpPr>
        <a:xfrm>
          <a:off x="0" y="0"/>
          <a:ext cx="0" cy="0"/>
          <a:chOff x="0" y="0"/>
          <a:chExt cx="0" cy="0"/>
        </a:xfrm>
      </p:grpSpPr>
      <p:sp>
        <p:nvSpPr>
          <p:cNvPr id="212" name="Google Shape;212;p8"/>
          <p:cNvSpPr txBox="1">
            <a:spLocks noGrp="1"/>
          </p:cNvSpPr>
          <p:nvPr>
            <p:ph type="title"/>
          </p:nvPr>
        </p:nvSpPr>
        <p:spPr>
          <a:xfrm>
            <a:off x="3400000" y="2007184"/>
            <a:ext cx="5392000" cy="1771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6000"/>
              <a:buNone/>
              <a:defRPr sz="12800"/>
            </a:lvl1pPr>
            <a:lvl2pPr lvl="1" algn="ctr" rtl="0">
              <a:spcBef>
                <a:spcPts val="0"/>
              </a:spcBef>
              <a:spcAft>
                <a:spcPts val="0"/>
              </a:spcAft>
              <a:buSzPts val="3000"/>
              <a:buNone/>
              <a:defRPr>
                <a:latin typeface="Roboto"/>
                <a:ea typeface="Roboto"/>
                <a:cs typeface="Roboto"/>
                <a:sym typeface="Roboto"/>
              </a:defRPr>
            </a:lvl2pPr>
            <a:lvl3pPr lvl="2" algn="ctr" rtl="0">
              <a:spcBef>
                <a:spcPts val="0"/>
              </a:spcBef>
              <a:spcAft>
                <a:spcPts val="0"/>
              </a:spcAft>
              <a:buSzPts val="3000"/>
              <a:buNone/>
              <a:defRPr>
                <a:latin typeface="Roboto"/>
                <a:ea typeface="Roboto"/>
                <a:cs typeface="Roboto"/>
                <a:sym typeface="Roboto"/>
              </a:defRPr>
            </a:lvl3pPr>
            <a:lvl4pPr lvl="3" algn="ctr" rtl="0">
              <a:spcBef>
                <a:spcPts val="0"/>
              </a:spcBef>
              <a:spcAft>
                <a:spcPts val="0"/>
              </a:spcAft>
              <a:buSzPts val="3000"/>
              <a:buNone/>
              <a:defRPr>
                <a:latin typeface="Roboto"/>
                <a:ea typeface="Roboto"/>
                <a:cs typeface="Roboto"/>
                <a:sym typeface="Roboto"/>
              </a:defRPr>
            </a:lvl4pPr>
            <a:lvl5pPr lvl="4" algn="ctr" rtl="0">
              <a:spcBef>
                <a:spcPts val="0"/>
              </a:spcBef>
              <a:spcAft>
                <a:spcPts val="0"/>
              </a:spcAft>
              <a:buSzPts val="3000"/>
              <a:buNone/>
              <a:defRPr>
                <a:latin typeface="Roboto"/>
                <a:ea typeface="Roboto"/>
                <a:cs typeface="Roboto"/>
                <a:sym typeface="Roboto"/>
              </a:defRPr>
            </a:lvl5pPr>
            <a:lvl6pPr lvl="5" algn="ctr" rtl="0">
              <a:spcBef>
                <a:spcPts val="0"/>
              </a:spcBef>
              <a:spcAft>
                <a:spcPts val="0"/>
              </a:spcAft>
              <a:buSzPts val="3000"/>
              <a:buNone/>
              <a:defRPr>
                <a:latin typeface="Roboto"/>
                <a:ea typeface="Roboto"/>
                <a:cs typeface="Roboto"/>
                <a:sym typeface="Roboto"/>
              </a:defRPr>
            </a:lvl6pPr>
            <a:lvl7pPr lvl="6" algn="ctr" rtl="0">
              <a:spcBef>
                <a:spcPts val="0"/>
              </a:spcBef>
              <a:spcAft>
                <a:spcPts val="0"/>
              </a:spcAft>
              <a:buSzPts val="3000"/>
              <a:buNone/>
              <a:defRPr>
                <a:latin typeface="Roboto"/>
                <a:ea typeface="Roboto"/>
                <a:cs typeface="Roboto"/>
                <a:sym typeface="Roboto"/>
              </a:defRPr>
            </a:lvl7pPr>
            <a:lvl8pPr lvl="7" algn="ctr" rtl="0">
              <a:spcBef>
                <a:spcPts val="0"/>
              </a:spcBef>
              <a:spcAft>
                <a:spcPts val="0"/>
              </a:spcAft>
              <a:buSzPts val="3000"/>
              <a:buNone/>
              <a:defRPr>
                <a:latin typeface="Roboto"/>
                <a:ea typeface="Roboto"/>
                <a:cs typeface="Roboto"/>
                <a:sym typeface="Roboto"/>
              </a:defRPr>
            </a:lvl8pPr>
            <a:lvl9pPr lvl="8" algn="ctr" rtl="0">
              <a:spcBef>
                <a:spcPts val="0"/>
              </a:spcBef>
              <a:spcAft>
                <a:spcPts val="0"/>
              </a:spcAft>
              <a:buSzPts val="3000"/>
              <a:buNone/>
              <a:defRPr>
                <a:latin typeface="Roboto"/>
                <a:ea typeface="Roboto"/>
                <a:cs typeface="Roboto"/>
                <a:sym typeface="Roboto"/>
              </a:defRPr>
            </a:lvl9pPr>
          </a:lstStyle>
          <a:p>
            <a:endParaRPr/>
          </a:p>
        </p:txBody>
      </p:sp>
      <p:sp>
        <p:nvSpPr>
          <p:cNvPr id="222" name="Google Shape;222;p8"/>
          <p:cNvSpPr txBox="1">
            <a:spLocks noGrp="1"/>
          </p:cNvSpPr>
          <p:nvPr>
            <p:ph type="body" idx="1"/>
          </p:nvPr>
        </p:nvSpPr>
        <p:spPr>
          <a:xfrm>
            <a:off x="3400000" y="3778417"/>
            <a:ext cx="5392000" cy="1072400"/>
          </a:xfrm>
          <a:prstGeom prst="rect">
            <a:avLst/>
          </a:prstGeom>
        </p:spPr>
        <p:txBody>
          <a:bodyPr spcFirstLastPara="1" wrap="square" lIns="91425" tIns="91425" rIns="91425" bIns="91425" anchor="t" anchorCtr="0">
            <a:noAutofit/>
          </a:bodyPr>
          <a:lstStyle>
            <a:lvl1pPr marL="609585" lvl="0" indent="-423323" algn="ctr">
              <a:spcBef>
                <a:spcPts val="0"/>
              </a:spcBef>
              <a:spcAft>
                <a:spcPts val="0"/>
              </a:spcAft>
              <a:buSzPts val="1400"/>
              <a:buChar char="●"/>
              <a:defRPr/>
            </a:lvl1pPr>
            <a:lvl2pPr marL="1219170" lvl="1" indent="-423323" algn="ctr">
              <a:spcBef>
                <a:spcPts val="0"/>
              </a:spcBef>
              <a:spcAft>
                <a:spcPts val="0"/>
              </a:spcAft>
              <a:buSzPts val="1400"/>
              <a:buChar char="○"/>
              <a:defRPr/>
            </a:lvl2pPr>
            <a:lvl3pPr marL="1828754" lvl="2" indent="-423323" algn="ctr">
              <a:spcBef>
                <a:spcPts val="0"/>
              </a:spcBef>
              <a:spcAft>
                <a:spcPts val="0"/>
              </a:spcAft>
              <a:buSzPts val="1400"/>
              <a:buChar char="■"/>
              <a:defRPr/>
            </a:lvl3pPr>
            <a:lvl4pPr marL="2438339" lvl="3" indent="-423323" algn="ctr">
              <a:spcBef>
                <a:spcPts val="0"/>
              </a:spcBef>
              <a:spcAft>
                <a:spcPts val="0"/>
              </a:spcAft>
              <a:buSzPts val="1400"/>
              <a:buChar char="●"/>
              <a:defRPr/>
            </a:lvl4pPr>
            <a:lvl5pPr marL="3047924" lvl="4" indent="-423323" algn="ctr">
              <a:spcBef>
                <a:spcPts val="0"/>
              </a:spcBef>
              <a:spcAft>
                <a:spcPts val="0"/>
              </a:spcAft>
              <a:buSzPts val="1400"/>
              <a:buChar char="○"/>
              <a:defRPr/>
            </a:lvl5pPr>
            <a:lvl6pPr marL="3657509" lvl="5" indent="-423323" algn="ctr">
              <a:spcBef>
                <a:spcPts val="0"/>
              </a:spcBef>
              <a:spcAft>
                <a:spcPts val="0"/>
              </a:spcAft>
              <a:buSzPts val="1400"/>
              <a:buChar char="■"/>
              <a:defRPr/>
            </a:lvl6pPr>
            <a:lvl7pPr marL="4267093" lvl="6" indent="-423323" algn="ctr">
              <a:spcBef>
                <a:spcPts val="0"/>
              </a:spcBef>
              <a:spcAft>
                <a:spcPts val="0"/>
              </a:spcAft>
              <a:buSzPts val="1400"/>
              <a:buChar char="●"/>
              <a:defRPr/>
            </a:lvl7pPr>
            <a:lvl8pPr marL="4876678" lvl="7" indent="-423323" algn="ctr">
              <a:spcBef>
                <a:spcPts val="0"/>
              </a:spcBef>
              <a:spcAft>
                <a:spcPts val="0"/>
              </a:spcAft>
              <a:buSzPts val="1400"/>
              <a:buChar char="○"/>
              <a:defRPr/>
            </a:lvl8pPr>
            <a:lvl9pPr marL="5486263" lvl="8" indent="-423323" algn="ctr">
              <a:spcBef>
                <a:spcPts val="0"/>
              </a:spcBef>
              <a:spcAft>
                <a:spcPts val="0"/>
              </a:spcAft>
              <a:buSzPts val="1400"/>
              <a:buChar char="■"/>
              <a:defRPr/>
            </a:lvl9pPr>
          </a:lstStyle>
          <a:p>
            <a:endParaRPr/>
          </a:p>
        </p:txBody>
      </p:sp>
    </p:spTree>
    <p:extLst>
      <p:ext uri="{BB962C8B-B14F-4D97-AF65-F5344CB8AC3E}">
        <p14:creationId xmlns:p14="http://schemas.microsoft.com/office/powerpoint/2010/main" val="2568977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5"/>
        <p:cNvGrpSpPr/>
        <p:nvPr/>
      </p:nvGrpSpPr>
      <p:grpSpPr>
        <a:xfrm>
          <a:off x="0" y="0"/>
          <a:ext cx="0" cy="0"/>
          <a:chOff x="0" y="0"/>
          <a:chExt cx="0" cy="0"/>
        </a:xfrm>
      </p:grpSpPr>
      <p:sp>
        <p:nvSpPr>
          <p:cNvPr id="40" name="Google Shape;40;p5"/>
          <p:cNvSpPr txBox="1">
            <a:spLocks noGrp="1"/>
          </p:cNvSpPr>
          <p:nvPr>
            <p:ph type="title"/>
          </p:nvPr>
        </p:nvSpPr>
        <p:spPr>
          <a:xfrm>
            <a:off x="5760100" y="1190967"/>
            <a:ext cx="5822400" cy="9212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41" name="Google Shape;41;p5"/>
          <p:cNvSpPr txBox="1">
            <a:spLocks noGrp="1"/>
          </p:cNvSpPr>
          <p:nvPr>
            <p:ph type="body" idx="1"/>
          </p:nvPr>
        </p:nvSpPr>
        <p:spPr>
          <a:xfrm>
            <a:off x="5760100" y="2258900"/>
            <a:ext cx="5822400" cy="4074400"/>
          </a:xfrm>
          <a:prstGeom prst="rect">
            <a:avLst/>
          </a:prstGeom>
        </p:spPr>
        <p:txBody>
          <a:bodyPr spcFirstLastPara="1" wrap="square" lIns="91425" tIns="91425" rIns="91425" bIns="91425" anchor="t" anchorCtr="0">
            <a:noAutofit/>
          </a:bodyPr>
          <a:lstStyle>
            <a:lvl1pPr marL="609585" lvl="0" indent="-507987">
              <a:spcBef>
                <a:spcPts val="800"/>
              </a:spcBef>
              <a:spcAft>
                <a:spcPts val="0"/>
              </a:spcAft>
              <a:buSzPts val="2400"/>
              <a:buChar char="⊷"/>
              <a:defRPr/>
            </a:lvl1pPr>
            <a:lvl2pPr marL="1219170" lvl="1" indent="-507987">
              <a:spcBef>
                <a:spcPts val="0"/>
              </a:spcBef>
              <a:spcAft>
                <a:spcPts val="0"/>
              </a:spcAft>
              <a:buSzPts val="2400"/>
              <a:buChar char="⊶"/>
              <a:defRPr/>
            </a:lvl2pPr>
            <a:lvl3pPr marL="1828754" lvl="2" indent="-507987">
              <a:spcBef>
                <a:spcPts val="0"/>
              </a:spcBef>
              <a:spcAft>
                <a:spcPts val="0"/>
              </a:spcAft>
              <a:buSzPts val="2400"/>
              <a:buChar char="⊸"/>
              <a:defRPr/>
            </a:lvl3pPr>
            <a:lvl4pPr marL="2438339" lvl="3" indent="-507987">
              <a:spcBef>
                <a:spcPts val="0"/>
              </a:spcBef>
              <a:spcAft>
                <a:spcPts val="0"/>
              </a:spcAft>
              <a:buSzPts val="2400"/>
              <a:buChar char="●"/>
              <a:defRPr/>
            </a:lvl4pPr>
            <a:lvl5pPr marL="3047924" lvl="4" indent="-507987">
              <a:spcBef>
                <a:spcPts val="0"/>
              </a:spcBef>
              <a:spcAft>
                <a:spcPts val="0"/>
              </a:spcAft>
              <a:buSzPts val="2400"/>
              <a:buChar char="○"/>
              <a:defRPr/>
            </a:lvl5pPr>
            <a:lvl6pPr marL="3657509" lvl="5" indent="-507987">
              <a:spcBef>
                <a:spcPts val="0"/>
              </a:spcBef>
              <a:spcAft>
                <a:spcPts val="0"/>
              </a:spcAft>
              <a:buSzPts val="2400"/>
              <a:buChar char="■"/>
              <a:defRPr/>
            </a:lvl6pPr>
            <a:lvl7pPr marL="4267093" lvl="6" indent="-507987">
              <a:spcBef>
                <a:spcPts val="0"/>
              </a:spcBef>
              <a:spcAft>
                <a:spcPts val="0"/>
              </a:spcAft>
              <a:buSzPts val="2400"/>
              <a:buChar char="●"/>
              <a:defRPr/>
            </a:lvl7pPr>
            <a:lvl8pPr marL="4876678" lvl="7" indent="-507987">
              <a:spcBef>
                <a:spcPts val="0"/>
              </a:spcBef>
              <a:spcAft>
                <a:spcPts val="0"/>
              </a:spcAft>
              <a:buSzPts val="2400"/>
              <a:buChar char="○"/>
              <a:defRPr/>
            </a:lvl8pPr>
            <a:lvl9pPr marL="5486263" lvl="8" indent="-507987">
              <a:spcBef>
                <a:spcPts val="0"/>
              </a:spcBef>
              <a:spcAft>
                <a:spcPts val="0"/>
              </a:spcAft>
              <a:buSzPts val="2400"/>
              <a:buChar char="■"/>
              <a:defRPr/>
            </a:lvl9pPr>
          </a:lstStyle>
          <a:p>
            <a:endParaRPr/>
          </a:p>
        </p:txBody>
      </p:sp>
      <p:sp>
        <p:nvSpPr>
          <p:cNvPr id="42" name="Google Shape;42;p5"/>
          <p:cNvSpPr txBox="1">
            <a:spLocks noGrp="1"/>
          </p:cNvSpPr>
          <p:nvPr>
            <p:ph type="sldNum" idx="12"/>
          </p:nvPr>
        </p:nvSpPr>
        <p:spPr>
          <a:xfrm>
            <a:off x="101612" y="6333135"/>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l"/>
            <a:fld id="{00000000-1234-1234-1234-123412341234}" type="slidenum">
              <a:rPr lang="en" smtClean="0"/>
              <a:pPr algn="l"/>
              <a:t>‹#›</a:t>
            </a:fld>
            <a:endParaRPr lang="en"/>
          </a:p>
        </p:txBody>
      </p:sp>
    </p:spTree>
    <p:extLst>
      <p:ext uri="{BB962C8B-B14F-4D97-AF65-F5344CB8AC3E}">
        <p14:creationId xmlns:p14="http://schemas.microsoft.com/office/powerpoint/2010/main" val="22290192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87"/>
        <p:cNvGrpSpPr/>
        <p:nvPr/>
      </p:nvGrpSpPr>
      <p:grpSpPr>
        <a:xfrm>
          <a:off x="0" y="0"/>
          <a:ext cx="0" cy="0"/>
          <a:chOff x="0" y="0"/>
          <a:chExt cx="0" cy="0"/>
        </a:xfrm>
      </p:grpSpPr>
      <p:sp>
        <p:nvSpPr>
          <p:cNvPr id="188" name="Google Shape;188;p7"/>
          <p:cNvSpPr txBox="1">
            <a:spLocks noGrp="1"/>
          </p:cNvSpPr>
          <p:nvPr>
            <p:ph type="body" idx="1"/>
          </p:nvPr>
        </p:nvSpPr>
        <p:spPr>
          <a:xfrm>
            <a:off x="1496433" y="1834600"/>
            <a:ext cx="4637600" cy="24208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Clr>
                <a:schemeClr val="accent3"/>
              </a:buClr>
              <a:buSzPts val="1400"/>
              <a:buFont typeface="Montserrat"/>
              <a:buChar char="●"/>
              <a:defRPr/>
            </a:lvl1pPr>
            <a:lvl2pPr marL="1219170" lvl="1" indent="-423323" rtl="0">
              <a:spcBef>
                <a:spcPts val="0"/>
              </a:spcBef>
              <a:spcAft>
                <a:spcPts val="0"/>
              </a:spcAft>
              <a:buClr>
                <a:schemeClr val="dk2"/>
              </a:buClr>
              <a:buSzPts val="1400"/>
              <a:buFont typeface="Montserrat"/>
              <a:buChar char="○"/>
              <a:defRPr/>
            </a:lvl2pPr>
            <a:lvl3pPr marL="1828754" lvl="2" indent="-423323" rtl="0">
              <a:spcBef>
                <a:spcPts val="0"/>
              </a:spcBef>
              <a:spcAft>
                <a:spcPts val="0"/>
              </a:spcAft>
              <a:buClr>
                <a:schemeClr val="dk2"/>
              </a:buClr>
              <a:buSzPts val="1400"/>
              <a:buFont typeface="Montserrat"/>
              <a:buChar char="■"/>
              <a:defRPr/>
            </a:lvl3pPr>
            <a:lvl4pPr marL="2438339" lvl="3" indent="-423323" rtl="0">
              <a:spcBef>
                <a:spcPts val="0"/>
              </a:spcBef>
              <a:spcAft>
                <a:spcPts val="0"/>
              </a:spcAft>
              <a:buClr>
                <a:schemeClr val="dk2"/>
              </a:buClr>
              <a:buSzPts val="1400"/>
              <a:buFont typeface="Montserrat"/>
              <a:buChar char="●"/>
              <a:defRPr/>
            </a:lvl4pPr>
            <a:lvl5pPr marL="3047924" lvl="4" indent="-423323" rtl="0">
              <a:spcBef>
                <a:spcPts val="0"/>
              </a:spcBef>
              <a:spcAft>
                <a:spcPts val="0"/>
              </a:spcAft>
              <a:buClr>
                <a:schemeClr val="dk2"/>
              </a:buClr>
              <a:buSzPts val="1400"/>
              <a:buFont typeface="Montserrat"/>
              <a:buChar char="○"/>
              <a:defRPr/>
            </a:lvl5pPr>
            <a:lvl6pPr marL="3657509" lvl="5" indent="-423323" rtl="0">
              <a:spcBef>
                <a:spcPts val="0"/>
              </a:spcBef>
              <a:spcAft>
                <a:spcPts val="0"/>
              </a:spcAft>
              <a:buClr>
                <a:schemeClr val="dk2"/>
              </a:buClr>
              <a:buSzPts val="1400"/>
              <a:buFont typeface="Montserrat"/>
              <a:buChar char="■"/>
              <a:defRPr/>
            </a:lvl6pPr>
            <a:lvl7pPr marL="4267093" lvl="6" indent="-423323" rtl="0">
              <a:spcBef>
                <a:spcPts val="0"/>
              </a:spcBef>
              <a:spcAft>
                <a:spcPts val="0"/>
              </a:spcAft>
              <a:buClr>
                <a:schemeClr val="dk2"/>
              </a:buClr>
              <a:buSzPts val="1400"/>
              <a:buFont typeface="Montserrat"/>
              <a:buChar char="●"/>
              <a:defRPr/>
            </a:lvl7pPr>
            <a:lvl8pPr marL="4876678" lvl="7" indent="-423323" rtl="0">
              <a:spcBef>
                <a:spcPts val="0"/>
              </a:spcBef>
              <a:spcAft>
                <a:spcPts val="0"/>
              </a:spcAft>
              <a:buClr>
                <a:schemeClr val="dk2"/>
              </a:buClr>
              <a:buSzPts val="1400"/>
              <a:buFont typeface="Montserrat"/>
              <a:buChar char="○"/>
              <a:defRPr/>
            </a:lvl8pPr>
            <a:lvl9pPr marL="5486263" lvl="8" indent="-423323" rtl="0">
              <a:spcBef>
                <a:spcPts val="0"/>
              </a:spcBef>
              <a:spcAft>
                <a:spcPts val="0"/>
              </a:spcAft>
              <a:buClr>
                <a:schemeClr val="dk2"/>
              </a:buClr>
              <a:buSzPts val="1400"/>
              <a:buFont typeface="Montserrat"/>
              <a:buChar char="■"/>
              <a:defRPr/>
            </a:lvl9pPr>
          </a:lstStyle>
          <a:p>
            <a:endParaRPr/>
          </a:p>
        </p:txBody>
      </p:sp>
      <p:sp>
        <p:nvSpPr>
          <p:cNvPr id="189" name="Google Shape;189;p7"/>
          <p:cNvSpPr txBox="1">
            <a:spLocks noGrp="1"/>
          </p:cNvSpPr>
          <p:nvPr>
            <p:ph type="title"/>
          </p:nvPr>
        </p:nvSpPr>
        <p:spPr>
          <a:xfrm>
            <a:off x="1038000" y="603767"/>
            <a:ext cx="7934000" cy="587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5333"/>
            </a:lvl1pPr>
            <a:lvl2pPr lvl="1" algn="ctr" rtl="0">
              <a:spcBef>
                <a:spcPts val="0"/>
              </a:spcBef>
              <a:spcAft>
                <a:spcPts val="0"/>
              </a:spcAft>
              <a:buSzPts val="2800"/>
              <a:buNone/>
              <a:defRPr sz="3733"/>
            </a:lvl2pPr>
            <a:lvl3pPr lvl="2" algn="ctr" rtl="0">
              <a:spcBef>
                <a:spcPts val="0"/>
              </a:spcBef>
              <a:spcAft>
                <a:spcPts val="0"/>
              </a:spcAft>
              <a:buSzPts val="2800"/>
              <a:buNone/>
              <a:defRPr sz="3733"/>
            </a:lvl3pPr>
            <a:lvl4pPr lvl="3" algn="ctr" rtl="0">
              <a:spcBef>
                <a:spcPts val="0"/>
              </a:spcBef>
              <a:spcAft>
                <a:spcPts val="0"/>
              </a:spcAft>
              <a:buSzPts val="2800"/>
              <a:buNone/>
              <a:defRPr sz="3733"/>
            </a:lvl4pPr>
            <a:lvl5pPr lvl="4" algn="ctr" rtl="0">
              <a:spcBef>
                <a:spcPts val="0"/>
              </a:spcBef>
              <a:spcAft>
                <a:spcPts val="0"/>
              </a:spcAft>
              <a:buSzPts val="2800"/>
              <a:buNone/>
              <a:defRPr sz="3733"/>
            </a:lvl5pPr>
            <a:lvl6pPr lvl="5" algn="ctr" rtl="0">
              <a:spcBef>
                <a:spcPts val="0"/>
              </a:spcBef>
              <a:spcAft>
                <a:spcPts val="0"/>
              </a:spcAft>
              <a:buSzPts val="2800"/>
              <a:buNone/>
              <a:defRPr sz="3733"/>
            </a:lvl6pPr>
            <a:lvl7pPr lvl="6" algn="ctr" rtl="0">
              <a:spcBef>
                <a:spcPts val="0"/>
              </a:spcBef>
              <a:spcAft>
                <a:spcPts val="0"/>
              </a:spcAft>
              <a:buSzPts val="2800"/>
              <a:buNone/>
              <a:defRPr sz="3733"/>
            </a:lvl7pPr>
            <a:lvl8pPr lvl="7" algn="ctr" rtl="0">
              <a:spcBef>
                <a:spcPts val="0"/>
              </a:spcBef>
              <a:spcAft>
                <a:spcPts val="0"/>
              </a:spcAft>
              <a:buSzPts val="2800"/>
              <a:buNone/>
              <a:defRPr sz="3733"/>
            </a:lvl8pPr>
            <a:lvl9pPr lvl="8" algn="ctr" rtl="0">
              <a:spcBef>
                <a:spcPts val="0"/>
              </a:spcBef>
              <a:spcAft>
                <a:spcPts val="0"/>
              </a:spcAft>
              <a:buSzPts val="2800"/>
              <a:buNone/>
              <a:defRPr sz="3733"/>
            </a:lvl9pPr>
          </a:lstStyle>
          <a:p>
            <a:endParaRPr/>
          </a:p>
        </p:txBody>
      </p:sp>
    </p:spTree>
    <p:extLst>
      <p:ext uri="{BB962C8B-B14F-4D97-AF65-F5344CB8AC3E}">
        <p14:creationId xmlns:p14="http://schemas.microsoft.com/office/powerpoint/2010/main" val="3934930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451"/>
        <p:cNvGrpSpPr/>
        <p:nvPr/>
      </p:nvGrpSpPr>
      <p:grpSpPr>
        <a:xfrm>
          <a:off x="0" y="0"/>
          <a:ext cx="0" cy="0"/>
          <a:chOff x="0" y="0"/>
          <a:chExt cx="0" cy="0"/>
        </a:xfrm>
      </p:grpSpPr>
      <p:sp>
        <p:nvSpPr>
          <p:cNvPr id="465" name="Google Shape;465;p17"/>
          <p:cNvSpPr txBox="1">
            <a:spLocks noGrp="1"/>
          </p:cNvSpPr>
          <p:nvPr>
            <p:ph type="title"/>
          </p:nvPr>
        </p:nvSpPr>
        <p:spPr>
          <a:xfrm>
            <a:off x="1038000" y="603767"/>
            <a:ext cx="7934000" cy="587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5333"/>
            </a:lvl1pPr>
            <a:lvl2pPr lvl="1" algn="ctr" rtl="0">
              <a:spcBef>
                <a:spcPts val="0"/>
              </a:spcBef>
              <a:spcAft>
                <a:spcPts val="0"/>
              </a:spcAft>
              <a:buSzPts val="2800"/>
              <a:buNone/>
              <a:defRPr sz="3733"/>
            </a:lvl2pPr>
            <a:lvl3pPr lvl="2" algn="ctr" rtl="0">
              <a:spcBef>
                <a:spcPts val="0"/>
              </a:spcBef>
              <a:spcAft>
                <a:spcPts val="0"/>
              </a:spcAft>
              <a:buSzPts val="2800"/>
              <a:buNone/>
              <a:defRPr sz="3733"/>
            </a:lvl3pPr>
            <a:lvl4pPr lvl="3" algn="ctr" rtl="0">
              <a:spcBef>
                <a:spcPts val="0"/>
              </a:spcBef>
              <a:spcAft>
                <a:spcPts val="0"/>
              </a:spcAft>
              <a:buSzPts val="2800"/>
              <a:buNone/>
              <a:defRPr sz="3733"/>
            </a:lvl4pPr>
            <a:lvl5pPr lvl="4" algn="ctr" rtl="0">
              <a:spcBef>
                <a:spcPts val="0"/>
              </a:spcBef>
              <a:spcAft>
                <a:spcPts val="0"/>
              </a:spcAft>
              <a:buSzPts val="2800"/>
              <a:buNone/>
              <a:defRPr sz="3733"/>
            </a:lvl5pPr>
            <a:lvl6pPr lvl="5" algn="ctr" rtl="0">
              <a:spcBef>
                <a:spcPts val="0"/>
              </a:spcBef>
              <a:spcAft>
                <a:spcPts val="0"/>
              </a:spcAft>
              <a:buSzPts val="2800"/>
              <a:buNone/>
              <a:defRPr sz="3733"/>
            </a:lvl6pPr>
            <a:lvl7pPr lvl="6" algn="ctr" rtl="0">
              <a:spcBef>
                <a:spcPts val="0"/>
              </a:spcBef>
              <a:spcAft>
                <a:spcPts val="0"/>
              </a:spcAft>
              <a:buSzPts val="2800"/>
              <a:buNone/>
              <a:defRPr sz="3733"/>
            </a:lvl7pPr>
            <a:lvl8pPr lvl="7" algn="ctr" rtl="0">
              <a:spcBef>
                <a:spcPts val="0"/>
              </a:spcBef>
              <a:spcAft>
                <a:spcPts val="0"/>
              </a:spcAft>
              <a:buSzPts val="2800"/>
              <a:buNone/>
              <a:defRPr sz="3733"/>
            </a:lvl8pPr>
            <a:lvl9pPr lvl="8" algn="ctr" rtl="0">
              <a:spcBef>
                <a:spcPts val="0"/>
              </a:spcBef>
              <a:spcAft>
                <a:spcPts val="0"/>
              </a:spcAft>
              <a:buSzPts val="2800"/>
              <a:buNone/>
              <a:defRPr sz="3733"/>
            </a:lvl9pPr>
          </a:lstStyle>
          <a:p>
            <a:endParaRPr/>
          </a:p>
        </p:txBody>
      </p:sp>
    </p:spTree>
    <p:extLst>
      <p:ext uri="{BB962C8B-B14F-4D97-AF65-F5344CB8AC3E}">
        <p14:creationId xmlns:p14="http://schemas.microsoft.com/office/powerpoint/2010/main" val="2043343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F353-9A17-4F17-82CC-B20E3E9D6228}"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2FAF4-1822-49E3-A932-1A40323E5C5E}" type="slidenum">
              <a:rPr lang="en-US" smtClean="0"/>
              <a:t>‹#›</a:t>
            </a:fld>
            <a:endParaRPr lang="en-US"/>
          </a:p>
        </p:txBody>
      </p:sp>
    </p:spTree>
    <p:extLst>
      <p:ext uri="{BB962C8B-B14F-4D97-AF65-F5344CB8AC3E}">
        <p14:creationId xmlns:p14="http://schemas.microsoft.com/office/powerpoint/2010/main" val="3323997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49F353-9A17-4F17-82CC-B20E3E9D6228}"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2FAF4-1822-49E3-A932-1A40323E5C5E}" type="slidenum">
              <a:rPr lang="en-US" smtClean="0"/>
              <a:t>‹#›</a:t>
            </a:fld>
            <a:endParaRPr lang="en-US"/>
          </a:p>
        </p:txBody>
      </p:sp>
    </p:spTree>
    <p:extLst>
      <p:ext uri="{BB962C8B-B14F-4D97-AF65-F5344CB8AC3E}">
        <p14:creationId xmlns:p14="http://schemas.microsoft.com/office/powerpoint/2010/main" val="358548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49F353-9A17-4F17-82CC-B20E3E9D6228}" type="datetimeFigureOut">
              <a:rPr lang="en-US" smtClean="0"/>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72FAF4-1822-49E3-A932-1A40323E5C5E}" type="slidenum">
              <a:rPr lang="en-US" smtClean="0"/>
              <a:t>‹#›</a:t>
            </a:fld>
            <a:endParaRPr lang="en-US"/>
          </a:p>
        </p:txBody>
      </p:sp>
    </p:spTree>
    <p:extLst>
      <p:ext uri="{BB962C8B-B14F-4D97-AF65-F5344CB8AC3E}">
        <p14:creationId xmlns:p14="http://schemas.microsoft.com/office/powerpoint/2010/main" val="3760364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49F353-9A17-4F17-82CC-B20E3E9D6228}" type="datetimeFigureOut">
              <a:rPr lang="en-US" smtClean="0"/>
              <a:t>9/25/2021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72FAF4-1822-49E3-A932-1A40323E5C5E}" type="slidenum">
              <a:rPr lang="en-US" smtClean="0"/>
              <a:t>‹#›</a:t>
            </a:fld>
            <a:endParaRPr lang="en-US"/>
          </a:p>
        </p:txBody>
      </p:sp>
    </p:spTree>
    <p:extLst>
      <p:ext uri="{BB962C8B-B14F-4D97-AF65-F5344CB8AC3E}">
        <p14:creationId xmlns:p14="http://schemas.microsoft.com/office/powerpoint/2010/main" val="88998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49F353-9A17-4F17-82CC-B20E3E9D6228}" type="datetimeFigureOut">
              <a:rPr lang="en-US" smtClean="0"/>
              <a:t>9/25/2021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72FAF4-1822-49E3-A932-1A40323E5C5E}" type="slidenum">
              <a:rPr lang="en-US" smtClean="0"/>
              <a:t>‹#›</a:t>
            </a:fld>
            <a:endParaRPr lang="en-US"/>
          </a:p>
        </p:txBody>
      </p:sp>
    </p:spTree>
    <p:extLst>
      <p:ext uri="{BB962C8B-B14F-4D97-AF65-F5344CB8AC3E}">
        <p14:creationId xmlns:p14="http://schemas.microsoft.com/office/powerpoint/2010/main" val="2675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9F353-9A17-4F17-82CC-B20E3E9D6228}" type="datetimeFigureOut">
              <a:rPr lang="en-US" smtClean="0"/>
              <a:t>9/25/2021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72FAF4-1822-49E3-A932-1A40323E5C5E}" type="slidenum">
              <a:rPr lang="en-US" smtClean="0"/>
              <a:t>‹#›</a:t>
            </a:fld>
            <a:endParaRPr lang="en-US"/>
          </a:p>
        </p:txBody>
      </p:sp>
    </p:spTree>
    <p:extLst>
      <p:ext uri="{BB962C8B-B14F-4D97-AF65-F5344CB8AC3E}">
        <p14:creationId xmlns:p14="http://schemas.microsoft.com/office/powerpoint/2010/main" val="4058350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9F353-9A17-4F17-82CC-B20E3E9D6228}" type="datetimeFigureOut">
              <a:rPr lang="en-US" smtClean="0"/>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72FAF4-1822-49E3-A932-1A40323E5C5E}" type="slidenum">
              <a:rPr lang="en-US" smtClean="0"/>
              <a:t>‹#›</a:t>
            </a:fld>
            <a:endParaRPr lang="en-US"/>
          </a:p>
        </p:txBody>
      </p:sp>
    </p:spTree>
    <p:extLst>
      <p:ext uri="{BB962C8B-B14F-4D97-AF65-F5344CB8AC3E}">
        <p14:creationId xmlns:p14="http://schemas.microsoft.com/office/powerpoint/2010/main" val="2622010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9F353-9A17-4F17-82CC-B20E3E9D6228}" type="datetimeFigureOut">
              <a:rPr lang="en-US" smtClean="0"/>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72FAF4-1822-49E3-A932-1A40323E5C5E}" type="slidenum">
              <a:rPr lang="en-US" smtClean="0"/>
              <a:t>‹#›</a:t>
            </a:fld>
            <a:endParaRPr lang="en-US"/>
          </a:p>
        </p:txBody>
      </p:sp>
    </p:spTree>
    <p:extLst>
      <p:ext uri="{BB962C8B-B14F-4D97-AF65-F5344CB8AC3E}">
        <p14:creationId xmlns:p14="http://schemas.microsoft.com/office/powerpoint/2010/main" val="3748692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9F353-9A17-4F17-82CC-B20E3E9D6228}" type="datetimeFigureOut">
              <a:rPr lang="en-US" smtClean="0"/>
              <a:t>9/25/2021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72FAF4-1822-49E3-A932-1A40323E5C5E}" type="slidenum">
              <a:rPr lang="en-US" smtClean="0"/>
              <a:t>‹#›</a:t>
            </a:fld>
            <a:endParaRPr lang="en-US"/>
          </a:p>
        </p:txBody>
      </p:sp>
    </p:spTree>
    <p:extLst>
      <p:ext uri="{BB962C8B-B14F-4D97-AF65-F5344CB8AC3E}">
        <p14:creationId xmlns:p14="http://schemas.microsoft.com/office/powerpoint/2010/main" val="2030630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7.xml"/><Relationship Id="rId5" Type="http://schemas.openxmlformats.org/officeDocument/2006/relationships/image" Target="../media/image9.jpe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1"/>
        <p:cNvGrpSpPr/>
        <p:nvPr/>
      </p:nvGrpSpPr>
      <p:grpSpPr>
        <a:xfrm>
          <a:off x="0" y="0"/>
          <a:ext cx="0" cy="0"/>
          <a:chOff x="0" y="0"/>
          <a:chExt cx="0" cy="0"/>
        </a:xfrm>
      </p:grpSpPr>
      <p:sp>
        <p:nvSpPr>
          <p:cNvPr id="944" name="Google Shape;944;p37"/>
          <p:cNvSpPr/>
          <p:nvPr/>
        </p:nvSpPr>
        <p:spPr>
          <a:xfrm>
            <a:off x="1621759" y="2825032"/>
            <a:ext cx="1072700" cy="654179"/>
          </a:xfrm>
          <a:custGeom>
            <a:avLst/>
            <a:gdLst/>
            <a:ahLst/>
            <a:cxnLst/>
            <a:rect l="l" t="t" r="r" b="b"/>
            <a:pathLst>
              <a:path w="45103" h="8608" extrusionOk="0">
                <a:moveTo>
                  <a:pt x="2650" y="2959"/>
                </a:moveTo>
                <a:cubicBezTo>
                  <a:pt x="2628" y="2960"/>
                  <a:pt x="2604" y="2963"/>
                  <a:pt x="2579" y="2968"/>
                </a:cubicBezTo>
                <a:cubicBezTo>
                  <a:pt x="2603" y="2965"/>
                  <a:pt x="2627" y="2962"/>
                  <a:pt x="2650" y="2959"/>
                </a:cubicBezTo>
                <a:close/>
                <a:moveTo>
                  <a:pt x="3823" y="7559"/>
                </a:moveTo>
                <a:cubicBezTo>
                  <a:pt x="3821" y="7559"/>
                  <a:pt x="3819" y="7559"/>
                  <a:pt x="3817" y="7559"/>
                </a:cubicBezTo>
                <a:cubicBezTo>
                  <a:pt x="3819" y="7559"/>
                  <a:pt x="3821" y="7559"/>
                  <a:pt x="3823" y="7559"/>
                </a:cubicBezTo>
                <a:close/>
                <a:moveTo>
                  <a:pt x="43285" y="0"/>
                </a:moveTo>
                <a:cubicBezTo>
                  <a:pt x="43179" y="0"/>
                  <a:pt x="43056" y="17"/>
                  <a:pt x="42916" y="54"/>
                </a:cubicBezTo>
                <a:cubicBezTo>
                  <a:pt x="29297" y="1032"/>
                  <a:pt x="16191" y="1188"/>
                  <a:pt x="2650" y="2959"/>
                </a:cubicBezTo>
                <a:lnTo>
                  <a:pt x="2650" y="2959"/>
                </a:lnTo>
                <a:cubicBezTo>
                  <a:pt x="2660" y="2958"/>
                  <a:pt x="2669" y="2958"/>
                  <a:pt x="2678" y="2958"/>
                </a:cubicBezTo>
                <a:cubicBezTo>
                  <a:pt x="2764" y="2958"/>
                  <a:pt x="2839" y="2982"/>
                  <a:pt x="2915" y="3020"/>
                </a:cubicBezTo>
                <a:cubicBezTo>
                  <a:pt x="2399" y="3020"/>
                  <a:pt x="1754" y="3277"/>
                  <a:pt x="955" y="3690"/>
                </a:cubicBezTo>
                <a:lnTo>
                  <a:pt x="2863" y="3690"/>
                </a:lnTo>
                <a:cubicBezTo>
                  <a:pt x="2753" y="3722"/>
                  <a:pt x="2624" y="3731"/>
                  <a:pt x="2484" y="3731"/>
                </a:cubicBezTo>
                <a:cubicBezTo>
                  <a:pt x="2331" y="3731"/>
                  <a:pt x="2164" y="3721"/>
                  <a:pt x="1996" y="3721"/>
                </a:cubicBezTo>
                <a:cubicBezTo>
                  <a:pt x="1460" y="3721"/>
                  <a:pt x="907" y="3824"/>
                  <a:pt x="697" y="4696"/>
                </a:cubicBezTo>
                <a:cubicBezTo>
                  <a:pt x="629" y="4684"/>
                  <a:pt x="569" y="4677"/>
                  <a:pt x="515" y="4677"/>
                </a:cubicBezTo>
                <a:cubicBezTo>
                  <a:pt x="112" y="4677"/>
                  <a:pt x="52" y="5031"/>
                  <a:pt x="52" y="5986"/>
                </a:cubicBezTo>
                <a:cubicBezTo>
                  <a:pt x="52" y="6089"/>
                  <a:pt x="26" y="6192"/>
                  <a:pt x="0" y="6192"/>
                </a:cubicBezTo>
                <a:lnTo>
                  <a:pt x="155" y="6192"/>
                </a:lnTo>
                <a:cubicBezTo>
                  <a:pt x="167" y="7154"/>
                  <a:pt x="649" y="7401"/>
                  <a:pt x="1324" y="7401"/>
                </a:cubicBezTo>
                <a:cubicBezTo>
                  <a:pt x="2033" y="7401"/>
                  <a:pt x="2955" y="7129"/>
                  <a:pt x="3769" y="7129"/>
                </a:cubicBezTo>
                <a:cubicBezTo>
                  <a:pt x="3882" y="7129"/>
                  <a:pt x="3993" y="7134"/>
                  <a:pt x="4101" y="7146"/>
                </a:cubicBezTo>
                <a:cubicBezTo>
                  <a:pt x="4000" y="7374"/>
                  <a:pt x="3923" y="7552"/>
                  <a:pt x="3823" y="7559"/>
                </a:cubicBezTo>
                <a:lnTo>
                  <a:pt x="3823" y="7559"/>
                </a:lnTo>
                <a:cubicBezTo>
                  <a:pt x="5394" y="7507"/>
                  <a:pt x="6940" y="7404"/>
                  <a:pt x="8511" y="7327"/>
                </a:cubicBezTo>
                <a:lnTo>
                  <a:pt x="8511" y="7327"/>
                </a:lnTo>
                <a:cubicBezTo>
                  <a:pt x="6268" y="7585"/>
                  <a:pt x="3869" y="7971"/>
                  <a:pt x="1264" y="8281"/>
                </a:cubicBezTo>
                <a:cubicBezTo>
                  <a:pt x="4106" y="8511"/>
                  <a:pt x="7003" y="8608"/>
                  <a:pt x="9932" y="8608"/>
                </a:cubicBezTo>
                <a:cubicBezTo>
                  <a:pt x="20773" y="8608"/>
                  <a:pt x="32041" y="7289"/>
                  <a:pt x="42478" y="6579"/>
                </a:cubicBezTo>
                <a:cubicBezTo>
                  <a:pt x="42551" y="6568"/>
                  <a:pt x="42640" y="6566"/>
                  <a:pt x="42736" y="6566"/>
                </a:cubicBezTo>
                <a:cubicBezTo>
                  <a:pt x="42795" y="6566"/>
                  <a:pt x="42858" y="6566"/>
                  <a:pt x="42921" y="6566"/>
                </a:cubicBezTo>
                <a:cubicBezTo>
                  <a:pt x="43478" y="6566"/>
                  <a:pt x="44142" y="6505"/>
                  <a:pt x="43845" y="5315"/>
                </a:cubicBezTo>
                <a:lnTo>
                  <a:pt x="43845" y="5315"/>
                </a:lnTo>
                <a:cubicBezTo>
                  <a:pt x="43946" y="5339"/>
                  <a:pt x="44039" y="5351"/>
                  <a:pt x="44126" y="5351"/>
                </a:cubicBezTo>
                <a:cubicBezTo>
                  <a:pt x="44678" y="5351"/>
                  <a:pt x="44915" y="4852"/>
                  <a:pt x="44670" y="3871"/>
                </a:cubicBezTo>
                <a:lnTo>
                  <a:pt x="44670" y="3871"/>
                </a:lnTo>
                <a:cubicBezTo>
                  <a:pt x="44706" y="3891"/>
                  <a:pt x="44738" y="3900"/>
                  <a:pt x="44766" y="3900"/>
                </a:cubicBezTo>
                <a:cubicBezTo>
                  <a:pt x="45103" y="3900"/>
                  <a:pt x="44918" y="2589"/>
                  <a:pt x="44799" y="2375"/>
                </a:cubicBezTo>
                <a:lnTo>
                  <a:pt x="44799" y="2375"/>
                </a:lnTo>
                <a:lnTo>
                  <a:pt x="42968" y="2504"/>
                </a:lnTo>
                <a:cubicBezTo>
                  <a:pt x="42994" y="2168"/>
                  <a:pt x="42968" y="1859"/>
                  <a:pt x="42916" y="1550"/>
                </a:cubicBezTo>
                <a:lnTo>
                  <a:pt x="42916" y="1550"/>
                </a:lnTo>
                <a:cubicBezTo>
                  <a:pt x="42993" y="1595"/>
                  <a:pt x="43069" y="1615"/>
                  <a:pt x="43144" y="1615"/>
                </a:cubicBezTo>
                <a:cubicBezTo>
                  <a:pt x="43810" y="1615"/>
                  <a:pt x="44333" y="0"/>
                  <a:pt x="43285" y="0"/>
                </a:cubicBezTo>
                <a:close/>
              </a:path>
            </a:pathLst>
          </a:custGeom>
          <a:solidFill>
            <a:srgbClr val="F7BA9C">
              <a:alpha val="34820"/>
            </a:srgbClr>
          </a:solidFill>
          <a:ln>
            <a:noFill/>
          </a:ln>
        </p:spPr>
        <p:txBody>
          <a:bodyPr spcFirstLastPara="1" wrap="square" lIns="121900" tIns="121900" rIns="121900" bIns="121900" anchor="ctr" anchorCtr="0">
            <a:noAutofit/>
          </a:bodyPr>
          <a:lstStyle/>
          <a:p>
            <a:pPr defTabSz="1219170">
              <a:buClr>
                <a:srgbClr val="000000"/>
              </a:buClr>
              <a:defRPr/>
            </a:pPr>
            <a:endParaRPr sz="1867" kern="0">
              <a:solidFill>
                <a:srgbClr val="000000"/>
              </a:solidFill>
              <a:latin typeface="Arial"/>
              <a:cs typeface="Arial"/>
              <a:sym typeface="Arial"/>
            </a:endParaRPr>
          </a:p>
        </p:txBody>
      </p:sp>
      <p:sp>
        <p:nvSpPr>
          <p:cNvPr id="945" name="Google Shape;945;p37"/>
          <p:cNvSpPr/>
          <p:nvPr/>
        </p:nvSpPr>
        <p:spPr>
          <a:xfrm>
            <a:off x="1621759" y="4967248"/>
            <a:ext cx="1072700" cy="654179"/>
          </a:xfrm>
          <a:custGeom>
            <a:avLst/>
            <a:gdLst/>
            <a:ahLst/>
            <a:cxnLst/>
            <a:rect l="l" t="t" r="r" b="b"/>
            <a:pathLst>
              <a:path w="45103" h="8608" extrusionOk="0">
                <a:moveTo>
                  <a:pt x="2650" y="2959"/>
                </a:moveTo>
                <a:cubicBezTo>
                  <a:pt x="2628" y="2960"/>
                  <a:pt x="2604" y="2963"/>
                  <a:pt x="2579" y="2968"/>
                </a:cubicBezTo>
                <a:cubicBezTo>
                  <a:pt x="2603" y="2965"/>
                  <a:pt x="2627" y="2962"/>
                  <a:pt x="2650" y="2959"/>
                </a:cubicBezTo>
                <a:close/>
                <a:moveTo>
                  <a:pt x="3823" y="7559"/>
                </a:moveTo>
                <a:cubicBezTo>
                  <a:pt x="3821" y="7559"/>
                  <a:pt x="3819" y="7559"/>
                  <a:pt x="3817" y="7559"/>
                </a:cubicBezTo>
                <a:cubicBezTo>
                  <a:pt x="3819" y="7559"/>
                  <a:pt x="3821" y="7559"/>
                  <a:pt x="3823" y="7559"/>
                </a:cubicBezTo>
                <a:close/>
                <a:moveTo>
                  <a:pt x="43285" y="0"/>
                </a:moveTo>
                <a:cubicBezTo>
                  <a:pt x="43179" y="0"/>
                  <a:pt x="43056" y="17"/>
                  <a:pt x="42916" y="54"/>
                </a:cubicBezTo>
                <a:cubicBezTo>
                  <a:pt x="29297" y="1032"/>
                  <a:pt x="16191" y="1188"/>
                  <a:pt x="2650" y="2959"/>
                </a:cubicBezTo>
                <a:lnTo>
                  <a:pt x="2650" y="2959"/>
                </a:lnTo>
                <a:cubicBezTo>
                  <a:pt x="2660" y="2958"/>
                  <a:pt x="2669" y="2958"/>
                  <a:pt x="2678" y="2958"/>
                </a:cubicBezTo>
                <a:cubicBezTo>
                  <a:pt x="2764" y="2958"/>
                  <a:pt x="2839" y="2982"/>
                  <a:pt x="2915" y="3020"/>
                </a:cubicBezTo>
                <a:cubicBezTo>
                  <a:pt x="2399" y="3020"/>
                  <a:pt x="1754" y="3277"/>
                  <a:pt x="955" y="3690"/>
                </a:cubicBezTo>
                <a:lnTo>
                  <a:pt x="2863" y="3690"/>
                </a:lnTo>
                <a:cubicBezTo>
                  <a:pt x="2753" y="3722"/>
                  <a:pt x="2624" y="3731"/>
                  <a:pt x="2484" y="3731"/>
                </a:cubicBezTo>
                <a:cubicBezTo>
                  <a:pt x="2331" y="3731"/>
                  <a:pt x="2164" y="3721"/>
                  <a:pt x="1996" y="3721"/>
                </a:cubicBezTo>
                <a:cubicBezTo>
                  <a:pt x="1460" y="3721"/>
                  <a:pt x="907" y="3824"/>
                  <a:pt x="697" y="4696"/>
                </a:cubicBezTo>
                <a:cubicBezTo>
                  <a:pt x="629" y="4684"/>
                  <a:pt x="569" y="4677"/>
                  <a:pt x="515" y="4677"/>
                </a:cubicBezTo>
                <a:cubicBezTo>
                  <a:pt x="112" y="4677"/>
                  <a:pt x="52" y="5031"/>
                  <a:pt x="52" y="5986"/>
                </a:cubicBezTo>
                <a:cubicBezTo>
                  <a:pt x="52" y="6089"/>
                  <a:pt x="26" y="6192"/>
                  <a:pt x="0" y="6192"/>
                </a:cubicBezTo>
                <a:lnTo>
                  <a:pt x="155" y="6192"/>
                </a:lnTo>
                <a:cubicBezTo>
                  <a:pt x="167" y="7154"/>
                  <a:pt x="649" y="7401"/>
                  <a:pt x="1324" y="7401"/>
                </a:cubicBezTo>
                <a:cubicBezTo>
                  <a:pt x="2033" y="7401"/>
                  <a:pt x="2955" y="7129"/>
                  <a:pt x="3769" y="7129"/>
                </a:cubicBezTo>
                <a:cubicBezTo>
                  <a:pt x="3882" y="7129"/>
                  <a:pt x="3993" y="7134"/>
                  <a:pt x="4101" y="7146"/>
                </a:cubicBezTo>
                <a:cubicBezTo>
                  <a:pt x="4000" y="7374"/>
                  <a:pt x="3923" y="7552"/>
                  <a:pt x="3823" y="7559"/>
                </a:cubicBezTo>
                <a:lnTo>
                  <a:pt x="3823" y="7559"/>
                </a:lnTo>
                <a:cubicBezTo>
                  <a:pt x="5394" y="7507"/>
                  <a:pt x="6940" y="7404"/>
                  <a:pt x="8511" y="7327"/>
                </a:cubicBezTo>
                <a:lnTo>
                  <a:pt x="8511" y="7327"/>
                </a:lnTo>
                <a:cubicBezTo>
                  <a:pt x="6268" y="7585"/>
                  <a:pt x="3869" y="7971"/>
                  <a:pt x="1264" y="8281"/>
                </a:cubicBezTo>
                <a:cubicBezTo>
                  <a:pt x="4106" y="8511"/>
                  <a:pt x="7003" y="8608"/>
                  <a:pt x="9932" y="8608"/>
                </a:cubicBezTo>
                <a:cubicBezTo>
                  <a:pt x="20773" y="8608"/>
                  <a:pt x="32041" y="7289"/>
                  <a:pt x="42478" y="6579"/>
                </a:cubicBezTo>
                <a:cubicBezTo>
                  <a:pt x="42551" y="6568"/>
                  <a:pt x="42640" y="6566"/>
                  <a:pt x="42736" y="6566"/>
                </a:cubicBezTo>
                <a:cubicBezTo>
                  <a:pt x="42795" y="6566"/>
                  <a:pt x="42858" y="6566"/>
                  <a:pt x="42921" y="6566"/>
                </a:cubicBezTo>
                <a:cubicBezTo>
                  <a:pt x="43478" y="6566"/>
                  <a:pt x="44142" y="6505"/>
                  <a:pt x="43845" y="5315"/>
                </a:cubicBezTo>
                <a:lnTo>
                  <a:pt x="43845" y="5315"/>
                </a:lnTo>
                <a:cubicBezTo>
                  <a:pt x="43946" y="5339"/>
                  <a:pt x="44039" y="5351"/>
                  <a:pt x="44126" y="5351"/>
                </a:cubicBezTo>
                <a:cubicBezTo>
                  <a:pt x="44678" y="5351"/>
                  <a:pt x="44915" y="4852"/>
                  <a:pt x="44670" y="3871"/>
                </a:cubicBezTo>
                <a:lnTo>
                  <a:pt x="44670" y="3871"/>
                </a:lnTo>
                <a:cubicBezTo>
                  <a:pt x="44706" y="3891"/>
                  <a:pt x="44738" y="3900"/>
                  <a:pt x="44766" y="3900"/>
                </a:cubicBezTo>
                <a:cubicBezTo>
                  <a:pt x="45103" y="3900"/>
                  <a:pt x="44918" y="2589"/>
                  <a:pt x="44799" y="2375"/>
                </a:cubicBezTo>
                <a:lnTo>
                  <a:pt x="44799" y="2375"/>
                </a:lnTo>
                <a:lnTo>
                  <a:pt x="42968" y="2504"/>
                </a:lnTo>
                <a:cubicBezTo>
                  <a:pt x="42994" y="2168"/>
                  <a:pt x="42968" y="1859"/>
                  <a:pt x="42916" y="1550"/>
                </a:cubicBezTo>
                <a:lnTo>
                  <a:pt x="42916" y="1550"/>
                </a:lnTo>
                <a:cubicBezTo>
                  <a:pt x="42993" y="1595"/>
                  <a:pt x="43069" y="1615"/>
                  <a:pt x="43144" y="1615"/>
                </a:cubicBezTo>
                <a:cubicBezTo>
                  <a:pt x="43810" y="1615"/>
                  <a:pt x="44333" y="0"/>
                  <a:pt x="43285" y="0"/>
                </a:cubicBezTo>
                <a:close/>
              </a:path>
            </a:pathLst>
          </a:custGeom>
          <a:solidFill>
            <a:srgbClr val="F7BA9C">
              <a:alpha val="34820"/>
            </a:srgbClr>
          </a:solidFill>
          <a:ln>
            <a:noFill/>
          </a:ln>
        </p:spPr>
        <p:txBody>
          <a:bodyPr spcFirstLastPara="1" wrap="square" lIns="121900" tIns="121900" rIns="121900" bIns="121900" anchor="ctr" anchorCtr="0">
            <a:noAutofit/>
          </a:bodyPr>
          <a:lstStyle/>
          <a:p>
            <a:pPr defTabSz="1219170">
              <a:buClr>
                <a:srgbClr val="000000"/>
              </a:buClr>
              <a:defRPr/>
            </a:pPr>
            <a:endParaRPr sz="1867" kern="0">
              <a:solidFill>
                <a:srgbClr val="000000"/>
              </a:solidFill>
              <a:latin typeface="Arial"/>
              <a:cs typeface="Arial"/>
              <a:sym typeface="Arial"/>
            </a:endParaRPr>
          </a:p>
        </p:txBody>
      </p:sp>
      <p:sp>
        <p:nvSpPr>
          <p:cNvPr id="946" name="Google Shape;946;p37"/>
          <p:cNvSpPr txBox="1">
            <a:spLocks noGrp="1"/>
          </p:cNvSpPr>
          <p:nvPr>
            <p:ph type="subTitle" idx="1"/>
          </p:nvPr>
        </p:nvSpPr>
        <p:spPr>
          <a:xfrm>
            <a:off x="2158108" y="3145972"/>
            <a:ext cx="3174800" cy="533200"/>
          </a:xfrm>
          <a:prstGeom prst="rect">
            <a:avLst/>
          </a:prstGeom>
        </p:spPr>
        <p:txBody>
          <a:bodyPr spcFirstLastPara="1" vert="horz" wrap="square" lIns="121900" tIns="121900" rIns="121900" bIns="121900" rtlCol="0" anchor="t" anchorCtr="0">
            <a:noAutofit/>
          </a:bodyPr>
          <a:lstStyle/>
          <a:p>
            <a:pPr indent="-609585">
              <a:buFont typeface="+mj-lt"/>
              <a:buAutoNum type="arabicPeriod"/>
            </a:pPr>
            <a:r>
              <a:rPr lang="en-US" dirty="0" err="1" smtClean="0">
                <a:latin typeface="+mn-lt"/>
              </a:rPr>
              <a:t>Pha</a:t>
            </a:r>
            <a:r>
              <a:rPr lang="en-US" dirty="0" smtClean="0">
                <a:latin typeface="+mn-lt"/>
              </a:rPr>
              <a:t> </a:t>
            </a:r>
            <a:r>
              <a:rPr lang="en-US" dirty="0" err="1" smtClean="0">
                <a:latin typeface="+mn-lt"/>
              </a:rPr>
              <a:t>sáng</a:t>
            </a:r>
            <a:endParaRPr lang="en-US" dirty="0" smtClean="0">
              <a:latin typeface="+mn-lt"/>
            </a:endParaRPr>
          </a:p>
          <a:p>
            <a:pPr indent="-609585">
              <a:buFont typeface="+mj-lt"/>
              <a:buAutoNum type="arabicPeriod"/>
            </a:pPr>
            <a:r>
              <a:rPr lang="en-US" dirty="0" err="1" smtClean="0">
                <a:latin typeface="+mn-lt"/>
              </a:rPr>
              <a:t>Pha</a:t>
            </a:r>
            <a:r>
              <a:rPr lang="en-US" dirty="0" smtClean="0">
                <a:latin typeface="+mn-lt"/>
              </a:rPr>
              <a:t> </a:t>
            </a:r>
            <a:r>
              <a:rPr lang="en-US" dirty="0" err="1" smtClean="0">
                <a:latin typeface="+mn-lt"/>
              </a:rPr>
              <a:t>tối</a:t>
            </a:r>
            <a:endParaRPr dirty="0">
              <a:latin typeface="+mn-lt"/>
            </a:endParaRPr>
          </a:p>
        </p:txBody>
      </p:sp>
      <p:sp>
        <p:nvSpPr>
          <p:cNvPr id="954" name="Google Shape;954;p37"/>
          <p:cNvSpPr txBox="1">
            <a:spLocks noGrp="1"/>
          </p:cNvSpPr>
          <p:nvPr>
            <p:ph type="title"/>
          </p:nvPr>
        </p:nvSpPr>
        <p:spPr>
          <a:xfrm>
            <a:off x="711200" y="382216"/>
            <a:ext cx="10668000" cy="1908531"/>
          </a:xfrm>
          <a:prstGeom prst="rect">
            <a:avLst/>
          </a:prstGeom>
        </p:spPr>
        <p:txBody>
          <a:bodyPr spcFirstLastPara="1" vert="horz" wrap="square" lIns="121900" tIns="121900" rIns="121900" bIns="121900" rtlCol="0" anchor="t" anchorCtr="0">
            <a:noAutofit/>
          </a:bodyPr>
          <a:lstStyle/>
          <a:p>
            <a:pPr algn="ctr"/>
            <a:r>
              <a:rPr lang="en-US" sz="4800" b="1" dirty="0" err="1" smtClean="0">
                <a:latin typeface="+mn-lt"/>
                <a:cs typeface="Rod" pitchFamily="49" charset="-79"/>
              </a:rPr>
              <a:t>BÀI</a:t>
            </a:r>
            <a:r>
              <a:rPr lang="en-US" sz="4800" b="1" dirty="0" smtClean="0">
                <a:latin typeface="+mn-lt"/>
                <a:cs typeface="Rod" pitchFamily="49" charset="-79"/>
              </a:rPr>
              <a:t> 9: </a:t>
            </a:r>
            <a:r>
              <a:rPr lang="en-US" sz="4800" b="1" dirty="0" err="1" smtClean="0">
                <a:latin typeface="+mn-lt"/>
                <a:cs typeface="Rod" pitchFamily="49" charset="-79"/>
              </a:rPr>
              <a:t>QUANG</a:t>
            </a:r>
            <a:r>
              <a:rPr lang="en-US" sz="4800" b="1" dirty="0" smtClean="0">
                <a:latin typeface="+mn-lt"/>
                <a:cs typeface="Rod" pitchFamily="49" charset="-79"/>
              </a:rPr>
              <a:t> </a:t>
            </a:r>
            <a:r>
              <a:rPr lang="en-US" sz="4800" b="1" dirty="0">
                <a:latin typeface="+mn-lt"/>
                <a:cs typeface="Rod" pitchFamily="49" charset="-79"/>
              </a:rPr>
              <a:t>HỢP Ở CÁC NHÓM</a:t>
            </a:r>
            <a:r>
              <a:rPr lang="en-US" sz="4800" b="1" dirty="0">
                <a:latin typeface="Comfortaa" charset="0"/>
                <a:cs typeface="Vani" pitchFamily="34" charset="0"/>
              </a:rPr>
              <a:t> </a:t>
            </a:r>
            <a:endParaRPr sz="4800" b="1" dirty="0">
              <a:latin typeface="Comfortaa" charset="0"/>
              <a:cs typeface="Vani" pitchFamily="34" charset="0"/>
            </a:endParaRPr>
          </a:p>
        </p:txBody>
      </p:sp>
      <p:sp>
        <p:nvSpPr>
          <p:cNvPr id="955" name="Google Shape;955;p37"/>
          <p:cNvSpPr txBox="1">
            <a:spLocks noGrp="1"/>
          </p:cNvSpPr>
          <p:nvPr>
            <p:ph type="title" idx="9"/>
          </p:nvPr>
        </p:nvSpPr>
        <p:spPr>
          <a:xfrm>
            <a:off x="1828801" y="2825032"/>
            <a:ext cx="3597092" cy="406400"/>
          </a:xfrm>
          <a:prstGeom prst="rect">
            <a:avLst/>
          </a:prstGeom>
        </p:spPr>
        <p:txBody>
          <a:bodyPr spcFirstLastPara="1" vert="horz" wrap="square" lIns="121900" tIns="121900" rIns="121900" bIns="121900" rtlCol="0" anchor="ctr" anchorCtr="0">
            <a:noAutofit/>
          </a:bodyPr>
          <a:lstStyle/>
          <a:p>
            <a:pPr algn="l"/>
            <a:r>
              <a:rPr lang="en-US" sz="3200" dirty="0">
                <a:latin typeface="+mn-lt"/>
              </a:rPr>
              <a:t>I- </a:t>
            </a:r>
            <a:r>
              <a:rPr lang="en-US" sz="3200" dirty="0" err="1">
                <a:latin typeface="+mn-lt"/>
              </a:rPr>
              <a:t>Thực</a:t>
            </a:r>
            <a:r>
              <a:rPr lang="en-US" sz="3200" dirty="0">
                <a:latin typeface="+mn-lt"/>
              </a:rPr>
              <a:t> </a:t>
            </a:r>
            <a:r>
              <a:rPr lang="en-US" sz="3200" dirty="0" err="1">
                <a:latin typeface="+mn-lt"/>
              </a:rPr>
              <a:t>vật</a:t>
            </a:r>
            <a:r>
              <a:rPr lang="en-US" sz="3200" dirty="0">
                <a:latin typeface="+mn-lt"/>
              </a:rPr>
              <a:t> C</a:t>
            </a:r>
            <a:r>
              <a:rPr lang="en-US" sz="3200" baseline="-25000" dirty="0">
                <a:latin typeface="+mn-lt"/>
              </a:rPr>
              <a:t>3</a:t>
            </a:r>
            <a:endParaRPr sz="3200" baseline="-25000" dirty="0">
              <a:latin typeface="+mn-lt"/>
            </a:endParaRPr>
          </a:p>
        </p:txBody>
      </p:sp>
      <p:sp>
        <p:nvSpPr>
          <p:cNvPr id="956" name="Google Shape;956;p37"/>
          <p:cNvSpPr txBox="1">
            <a:spLocks noGrp="1"/>
          </p:cNvSpPr>
          <p:nvPr>
            <p:ph type="title" idx="13"/>
          </p:nvPr>
        </p:nvSpPr>
        <p:spPr>
          <a:xfrm>
            <a:off x="1787707" y="4312848"/>
            <a:ext cx="3800292" cy="654400"/>
          </a:xfrm>
          <a:prstGeom prst="rect">
            <a:avLst/>
          </a:prstGeom>
        </p:spPr>
        <p:txBody>
          <a:bodyPr spcFirstLastPara="1" vert="horz" wrap="square" lIns="121900" tIns="121900" rIns="121900" bIns="121900" rtlCol="0" anchor="ctr" anchorCtr="0">
            <a:noAutofit/>
          </a:bodyPr>
          <a:lstStyle/>
          <a:p>
            <a:pPr algn="l"/>
            <a:r>
              <a:rPr lang="en-US" sz="3200" dirty="0">
                <a:latin typeface="+mn-lt"/>
              </a:rPr>
              <a:t>II- </a:t>
            </a:r>
            <a:r>
              <a:rPr lang="en-US" sz="3200" dirty="0" err="1">
                <a:latin typeface="+mn-lt"/>
              </a:rPr>
              <a:t>Thực</a:t>
            </a:r>
            <a:r>
              <a:rPr lang="en-US" sz="3200" dirty="0">
                <a:latin typeface="+mn-lt"/>
              </a:rPr>
              <a:t> </a:t>
            </a:r>
            <a:r>
              <a:rPr lang="en-US" sz="3200" dirty="0" err="1">
                <a:latin typeface="+mn-lt"/>
              </a:rPr>
              <a:t>vật</a:t>
            </a:r>
            <a:r>
              <a:rPr lang="en-US" sz="3200" dirty="0">
                <a:latin typeface="+mn-lt"/>
              </a:rPr>
              <a:t> C</a:t>
            </a:r>
            <a:r>
              <a:rPr lang="en-US" sz="3200" baseline="-25000" dirty="0">
                <a:latin typeface="+mn-lt"/>
              </a:rPr>
              <a:t>4</a:t>
            </a:r>
            <a:endParaRPr sz="3200" baseline="-25000" dirty="0">
              <a:latin typeface="+mn-lt"/>
            </a:endParaRPr>
          </a:p>
        </p:txBody>
      </p:sp>
      <p:sp>
        <p:nvSpPr>
          <p:cNvPr id="957" name="Google Shape;957;p37"/>
          <p:cNvSpPr txBox="1">
            <a:spLocks noGrp="1"/>
          </p:cNvSpPr>
          <p:nvPr>
            <p:ph type="title" idx="14"/>
          </p:nvPr>
        </p:nvSpPr>
        <p:spPr>
          <a:xfrm>
            <a:off x="1727200" y="5156200"/>
            <a:ext cx="3911141" cy="654400"/>
          </a:xfrm>
          <a:prstGeom prst="rect">
            <a:avLst/>
          </a:prstGeom>
        </p:spPr>
        <p:txBody>
          <a:bodyPr spcFirstLastPara="1" vert="horz" wrap="square" lIns="121900" tIns="121900" rIns="121900" bIns="121900" rtlCol="0" anchor="ctr" anchorCtr="0">
            <a:noAutofit/>
          </a:bodyPr>
          <a:lstStyle/>
          <a:p>
            <a:r>
              <a:rPr lang="en-US" sz="3200" dirty="0">
                <a:latin typeface="+mn-lt"/>
              </a:rPr>
              <a:t>III- </a:t>
            </a:r>
            <a:r>
              <a:rPr lang="en-US" sz="3200" dirty="0" err="1">
                <a:latin typeface="+mn-lt"/>
              </a:rPr>
              <a:t>Thực</a:t>
            </a:r>
            <a:r>
              <a:rPr lang="en-US" sz="3200" dirty="0">
                <a:latin typeface="+mn-lt"/>
              </a:rPr>
              <a:t> </a:t>
            </a:r>
            <a:r>
              <a:rPr lang="en-US" sz="3200" dirty="0" err="1">
                <a:latin typeface="+mn-lt"/>
              </a:rPr>
              <a:t>vật</a:t>
            </a:r>
            <a:r>
              <a:rPr lang="en-US" sz="3200" dirty="0">
                <a:latin typeface="+mn-lt"/>
              </a:rPr>
              <a:t> </a:t>
            </a:r>
            <a:r>
              <a:rPr lang="vi-VN" sz="3200" dirty="0">
                <a:latin typeface="+mn-lt"/>
              </a:rPr>
              <a:t>CAM</a:t>
            </a:r>
            <a:endParaRPr sz="3200" dirty="0">
              <a:latin typeface="+mn-lt"/>
            </a:endParaRPr>
          </a:p>
        </p:txBody>
      </p:sp>
      <p:sp>
        <p:nvSpPr>
          <p:cNvPr id="3" name="TextBox 2"/>
          <p:cNvSpPr txBox="1"/>
          <p:nvPr/>
        </p:nvSpPr>
        <p:spPr>
          <a:xfrm>
            <a:off x="914400" y="1129621"/>
            <a:ext cx="10363200" cy="830997"/>
          </a:xfrm>
          <a:prstGeom prst="rect">
            <a:avLst/>
          </a:prstGeom>
          <a:noFill/>
        </p:spPr>
        <p:txBody>
          <a:bodyPr wrap="square" rtlCol="0">
            <a:spAutoFit/>
          </a:bodyPr>
          <a:lstStyle/>
          <a:p>
            <a:pPr algn="ctr" defTabSz="1219170">
              <a:buClr>
                <a:srgbClr val="000000"/>
              </a:buClr>
              <a:defRPr/>
            </a:pPr>
            <a:r>
              <a:rPr lang="en-US" sz="4800" b="1" kern="0" dirty="0">
                <a:latin typeface="Arial"/>
                <a:cs typeface="Arial"/>
                <a:sym typeface="Arial"/>
              </a:rPr>
              <a:t>THỰC VẬT C</a:t>
            </a:r>
            <a:r>
              <a:rPr lang="en-US" sz="3200" b="1" kern="0" baseline="-25000" dirty="0">
                <a:latin typeface="Arial"/>
                <a:cs typeface="Arial"/>
                <a:sym typeface="Arial"/>
              </a:rPr>
              <a:t>3</a:t>
            </a:r>
            <a:r>
              <a:rPr lang="en-US" sz="4800" b="1" kern="0" dirty="0">
                <a:latin typeface="Arial"/>
                <a:cs typeface="Arial"/>
                <a:sym typeface="Arial"/>
              </a:rPr>
              <a:t>, C</a:t>
            </a:r>
            <a:r>
              <a:rPr lang="en-US" sz="3200" b="1" kern="0" baseline="-25000" dirty="0">
                <a:latin typeface="Arial"/>
                <a:cs typeface="Arial"/>
                <a:sym typeface="Arial"/>
              </a:rPr>
              <a:t>4</a:t>
            </a:r>
            <a:r>
              <a:rPr lang="en-US" sz="4800" b="1" kern="0" dirty="0">
                <a:latin typeface="Arial"/>
                <a:cs typeface="Arial"/>
                <a:sym typeface="Arial"/>
              </a:rPr>
              <a:t> VÀ CAM</a:t>
            </a:r>
            <a:endParaRPr lang="en-US" sz="4800" b="1" kern="0" dirty="0">
              <a:latin typeface="Arial"/>
              <a:cs typeface="Arial"/>
              <a:sym typeface="Arial"/>
            </a:endParaRPr>
          </a:p>
        </p:txBody>
      </p:sp>
    </p:spTree>
    <p:extLst>
      <p:ext uri="{BB962C8B-B14F-4D97-AF65-F5344CB8AC3E}">
        <p14:creationId xmlns:p14="http://schemas.microsoft.com/office/powerpoint/2010/main" val="3164079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55"/>
                                        </p:tgtEl>
                                        <p:attrNameLst>
                                          <p:attrName>style.visibility</p:attrName>
                                        </p:attrNameLst>
                                      </p:cBhvr>
                                      <p:to>
                                        <p:strVal val="visible"/>
                                      </p:to>
                                    </p:set>
                                    <p:anim calcmode="lin" valueType="num">
                                      <p:cBhvr additive="base">
                                        <p:cTn id="7" dur="500" fill="hold"/>
                                        <p:tgtEl>
                                          <p:spTgt spid="955"/>
                                        </p:tgtEl>
                                        <p:attrNameLst>
                                          <p:attrName>ppt_x</p:attrName>
                                        </p:attrNameLst>
                                      </p:cBhvr>
                                      <p:tavLst>
                                        <p:tav tm="0">
                                          <p:val>
                                            <p:strVal val="#ppt_x"/>
                                          </p:val>
                                        </p:tav>
                                        <p:tav tm="100000">
                                          <p:val>
                                            <p:strVal val="#ppt_x"/>
                                          </p:val>
                                        </p:tav>
                                      </p:tavLst>
                                    </p:anim>
                                    <p:anim calcmode="lin" valueType="num">
                                      <p:cBhvr additive="base">
                                        <p:cTn id="8" dur="500" fill="hold"/>
                                        <p:tgtEl>
                                          <p:spTgt spid="95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946">
                                            <p:txEl>
                                              <p:pRg st="0" end="0"/>
                                            </p:txEl>
                                          </p:spTgt>
                                        </p:tgtEl>
                                        <p:attrNameLst>
                                          <p:attrName>style.visibility</p:attrName>
                                        </p:attrNameLst>
                                      </p:cBhvr>
                                      <p:to>
                                        <p:strVal val="visible"/>
                                      </p:to>
                                    </p:set>
                                    <p:animEffect transition="in" filter="fade">
                                      <p:cBhvr>
                                        <p:cTn id="13" dur="1000"/>
                                        <p:tgtEl>
                                          <p:spTgt spid="946">
                                            <p:txEl>
                                              <p:pRg st="0" end="0"/>
                                            </p:txEl>
                                          </p:spTgt>
                                        </p:tgtEl>
                                      </p:cBhvr>
                                    </p:animEffect>
                                    <p:anim calcmode="lin" valueType="num">
                                      <p:cBhvr>
                                        <p:cTn id="14" dur="1000" fill="hold"/>
                                        <p:tgtEl>
                                          <p:spTgt spid="94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946">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946">
                                            <p:txEl>
                                              <p:pRg st="1" end="1"/>
                                            </p:txEl>
                                          </p:spTgt>
                                        </p:tgtEl>
                                        <p:attrNameLst>
                                          <p:attrName>style.visibility</p:attrName>
                                        </p:attrNameLst>
                                      </p:cBhvr>
                                      <p:to>
                                        <p:strVal val="visible"/>
                                      </p:to>
                                    </p:set>
                                    <p:animEffect transition="in" filter="fade">
                                      <p:cBhvr>
                                        <p:cTn id="18" dur="1000"/>
                                        <p:tgtEl>
                                          <p:spTgt spid="946">
                                            <p:txEl>
                                              <p:pRg st="1" end="1"/>
                                            </p:txEl>
                                          </p:spTgt>
                                        </p:tgtEl>
                                      </p:cBhvr>
                                    </p:animEffect>
                                    <p:anim calcmode="lin" valueType="num">
                                      <p:cBhvr>
                                        <p:cTn id="19" dur="1000" fill="hold"/>
                                        <p:tgtEl>
                                          <p:spTgt spid="946">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94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56"/>
                                        </p:tgtEl>
                                        <p:attrNameLst>
                                          <p:attrName>style.visibility</p:attrName>
                                        </p:attrNameLst>
                                      </p:cBhvr>
                                      <p:to>
                                        <p:strVal val="visible"/>
                                      </p:to>
                                    </p:set>
                                    <p:anim calcmode="lin" valueType="num">
                                      <p:cBhvr additive="base">
                                        <p:cTn id="25" dur="500" fill="hold"/>
                                        <p:tgtEl>
                                          <p:spTgt spid="956"/>
                                        </p:tgtEl>
                                        <p:attrNameLst>
                                          <p:attrName>ppt_x</p:attrName>
                                        </p:attrNameLst>
                                      </p:cBhvr>
                                      <p:tavLst>
                                        <p:tav tm="0">
                                          <p:val>
                                            <p:strVal val="#ppt_x"/>
                                          </p:val>
                                        </p:tav>
                                        <p:tav tm="100000">
                                          <p:val>
                                            <p:strVal val="#ppt_x"/>
                                          </p:val>
                                        </p:tav>
                                      </p:tavLst>
                                    </p:anim>
                                    <p:anim calcmode="lin" valueType="num">
                                      <p:cBhvr additive="base">
                                        <p:cTn id="26" dur="500" fill="hold"/>
                                        <p:tgtEl>
                                          <p:spTgt spid="95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57"/>
                                        </p:tgtEl>
                                        <p:attrNameLst>
                                          <p:attrName>style.visibility</p:attrName>
                                        </p:attrNameLst>
                                      </p:cBhvr>
                                      <p:to>
                                        <p:strVal val="visible"/>
                                      </p:to>
                                    </p:set>
                                    <p:anim calcmode="lin" valueType="num">
                                      <p:cBhvr additive="base">
                                        <p:cTn id="31" dur="500" fill="hold"/>
                                        <p:tgtEl>
                                          <p:spTgt spid="957"/>
                                        </p:tgtEl>
                                        <p:attrNameLst>
                                          <p:attrName>ppt_x</p:attrName>
                                        </p:attrNameLst>
                                      </p:cBhvr>
                                      <p:tavLst>
                                        <p:tav tm="0">
                                          <p:val>
                                            <p:strVal val="#ppt_x"/>
                                          </p:val>
                                        </p:tav>
                                        <p:tav tm="100000">
                                          <p:val>
                                            <p:strVal val="#ppt_x"/>
                                          </p:val>
                                        </p:tav>
                                      </p:tavLst>
                                    </p:anim>
                                    <p:anim calcmode="lin" valueType="num">
                                      <p:cBhvr additive="base">
                                        <p:cTn id="32" dur="500" fill="hold"/>
                                        <p:tgtEl>
                                          <p:spTgt spid="9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5" grpId="0"/>
      <p:bldP spid="956" grpId="0"/>
      <p:bldP spid="95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8400" y="87257"/>
            <a:ext cx="5822400" cy="921200"/>
          </a:xfrm>
        </p:spPr>
        <p:txBody>
          <a:bodyPr/>
          <a:lstStyle/>
          <a:p>
            <a:r>
              <a:rPr lang="en-US" sz="3200" b="1" dirty="0">
                <a:latin typeface="+mn-lt"/>
              </a:rPr>
              <a:t>II- </a:t>
            </a:r>
            <a:r>
              <a:rPr lang="en-US" sz="3200" b="1" dirty="0" err="1">
                <a:latin typeface="+mn-lt"/>
              </a:rPr>
              <a:t>Thực</a:t>
            </a:r>
            <a:r>
              <a:rPr lang="en-US" sz="3200" b="1" dirty="0">
                <a:latin typeface="+mn-lt"/>
              </a:rPr>
              <a:t> </a:t>
            </a:r>
            <a:r>
              <a:rPr lang="en-US" sz="3200" b="1" dirty="0" err="1">
                <a:latin typeface="+mn-lt"/>
              </a:rPr>
              <a:t>vật</a:t>
            </a:r>
            <a:r>
              <a:rPr lang="en-US" sz="3200" b="1" dirty="0">
                <a:latin typeface="+mn-lt"/>
              </a:rPr>
              <a:t> C</a:t>
            </a:r>
            <a:r>
              <a:rPr lang="en-US" sz="3200" b="1" baseline="-25000" dirty="0">
                <a:latin typeface="+mn-lt"/>
              </a:rPr>
              <a:t>4</a:t>
            </a:r>
            <a:endParaRPr lang="en-US" sz="3200" b="1" baseline="-25000" dirty="0">
              <a:latin typeface="+mn-lt"/>
            </a:endParaRPr>
          </a:p>
        </p:txBody>
      </p:sp>
      <p:sp>
        <p:nvSpPr>
          <p:cNvPr id="2" name="Text Placeholder 1"/>
          <p:cNvSpPr>
            <a:spLocks noGrp="1"/>
          </p:cNvSpPr>
          <p:nvPr>
            <p:ph type="body" idx="1"/>
          </p:nvPr>
        </p:nvSpPr>
        <p:spPr>
          <a:xfrm>
            <a:off x="238400" y="889000"/>
            <a:ext cx="11648800" cy="4562400"/>
          </a:xfrm>
        </p:spPr>
        <p:txBody>
          <a:bodyPr/>
          <a:lstStyle/>
          <a:p>
            <a:pPr marL="203195" indent="0">
              <a:lnSpc>
                <a:spcPct val="150000"/>
              </a:lnSpc>
              <a:buNone/>
            </a:pPr>
            <a:r>
              <a:rPr lang="en-US" sz="3200" dirty="0">
                <a:solidFill>
                  <a:srgbClr val="0070C0"/>
                </a:solidFill>
              </a:rPr>
              <a:t>- </a:t>
            </a:r>
            <a:r>
              <a:rPr lang="en-US" sz="3200" dirty="0" err="1">
                <a:solidFill>
                  <a:srgbClr val="0070C0"/>
                </a:solidFill>
              </a:rPr>
              <a:t>Gồm</a:t>
            </a:r>
            <a:r>
              <a:rPr lang="en-US" sz="3200" dirty="0">
                <a:solidFill>
                  <a:srgbClr val="0070C0"/>
                </a:solidFill>
              </a:rPr>
              <a:t> </a:t>
            </a:r>
            <a:r>
              <a:rPr lang="en-US" sz="3200" dirty="0" err="1">
                <a:solidFill>
                  <a:srgbClr val="0070C0"/>
                </a:solidFill>
              </a:rPr>
              <a:t>một</a:t>
            </a:r>
            <a:r>
              <a:rPr lang="en-US" sz="3200" dirty="0">
                <a:solidFill>
                  <a:srgbClr val="0070C0"/>
                </a:solidFill>
              </a:rPr>
              <a:t> </a:t>
            </a:r>
            <a:r>
              <a:rPr lang="en-US" sz="3200" dirty="0" err="1">
                <a:solidFill>
                  <a:srgbClr val="0070C0"/>
                </a:solidFill>
              </a:rPr>
              <a:t>số</a:t>
            </a:r>
            <a:r>
              <a:rPr lang="en-US" sz="3200" dirty="0">
                <a:solidFill>
                  <a:srgbClr val="0070C0"/>
                </a:solidFill>
              </a:rPr>
              <a:t> </a:t>
            </a:r>
            <a:r>
              <a:rPr lang="en-US" sz="3200" dirty="0" err="1">
                <a:solidFill>
                  <a:srgbClr val="0070C0"/>
                </a:solidFill>
              </a:rPr>
              <a:t>loài</a:t>
            </a:r>
            <a:r>
              <a:rPr lang="en-US" sz="3200" dirty="0">
                <a:solidFill>
                  <a:srgbClr val="0070C0"/>
                </a:solidFill>
              </a:rPr>
              <a:t> </a:t>
            </a:r>
            <a:r>
              <a:rPr lang="en-US" sz="3200" dirty="0" err="1">
                <a:solidFill>
                  <a:srgbClr val="0070C0"/>
                </a:solidFill>
              </a:rPr>
              <a:t>thực</a:t>
            </a:r>
            <a:r>
              <a:rPr lang="en-US" sz="3200" dirty="0">
                <a:solidFill>
                  <a:srgbClr val="0070C0"/>
                </a:solidFill>
              </a:rPr>
              <a:t> </a:t>
            </a:r>
            <a:r>
              <a:rPr lang="en-US" sz="3200" dirty="0" err="1">
                <a:solidFill>
                  <a:srgbClr val="0070C0"/>
                </a:solidFill>
              </a:rPr>
              <a:t>vật</a:t>
            </a:r>
            <a:r>
              <a:rPr lang="en-US" sz="3200" dirty="0">
                <a:solidFill>
                  <a:srgbClr val="0070C0"/>
                </a:solidFill>
              </a:rPr>
              <a:t> </a:t>
            </a:r>
            <a:r>
              <a:rPr lang="en-US" sz="3200" dirty="0" err="1">
                <a:solidFill>
                  <a:srgbClr val="0070C0"/>
                </a:solidFill>
              </a:rPr>
              <a:t>sống</a:t>
            </a:r>
            <a:r>
              <a:rPr lang="en-US" sz="3200" dirty="0">
                <a:solidFill>
                  <a:srgbClr val="0070C0"/>
                </a:solidFill>
              </a:rPr>
              <a:t> ở </a:t>
            </a:r>
            <a:r>
              <a:rPr lang="en-US" sz="3200" dirty="0" err="1">
                <a:solidFill>
                  <a:srgbClr val="0070C0"/>
                </a:solidFill>
              </a:rPr>
              <a:t>vùng</a:t>
            </a:r>
            <a:r>
              <a:rPr lang="en-US" sz="3200" dirty="0">
                <a:solidFill>
                  <a:srgbClr val="0070C0"/>
                </a:solidFill>
              </a:rPr>
              <a:t> </a:t>
            </a:r>
            <a:r>
              <a:rPr lang="en-US" sz="3200" dirty="0" err="1">
                <a:solidFill>
                  <a:srgbClr val="0070C0"/>
                </a:solidFill>
              </a:rPr>
              <a:t>nhiệt</a:t>
            </a:r>
            <a:r>
              <a:rPr lang="en-US" sz="3200" dirty="0">
                <a:solidFill>
                  <a:srgbClr val="0070C0"/>
                </a:solidFill>
              </a:rPr>
              <a:t> </a:t>
            </a:r>
            <a:r>
              <a:rPr lang="en-US" sz="3200" dirty="0" err="1">
                <a:solidFill>
                  <a:srgbClr val="0070C0"/>
                </a:solidFill>
              </a:rPr>
              <a:t>đới</a:t>
            </a:r>
            <a:r>
              <a:rPr lang="en-US" sz="3200" dirty="0">
                <a:solidFill>
                  <a:srgbClr val="0070C0"/>
                </a:solidFill>
              </a:rPr>
              <a:t> </a:t>
            </a:r>
            <a:r>
              <a:rPr lang="en-US" sz="3200" dirty="0" err="1">
                <a:solidFill>
                  <a:srgbClr val="0070C0"/>
                </a:solidFill>
              </a:rPr>
              <a:t>và</a:t>
            </a:r>
            <a:r>
              <a:rPr lang="en-US" sz="3200" dirty="0">
                <a:solidFill>
                  <a:srgbClr val="0070C0"/>
                </a:solidFill>
              </a:rPr>
              <a:t> </a:t>
            </a:r>
            <a:r>
              <a:rPr lang="en-US" sz="3200" dirty="0" err="1">
                <a:solidFill>
                  <a:srgbClr val="0070C0"/>
                </a:solidFill>
              </a:rPr>
              <a:t>cận</a:t>
            </a:r>
            <a:r>
              <a:rPr lang="en-US" sz="3200" dirty="0">
                <a:solidFill>
                  <a:srgbClr val="0070C0"/>
                </a:solidFill>
              </a:rPr>
              <a:t> </a:t>
            </a:r>
            <a:r>
              <a:rPr lang="en-US" sz="3200" dirty="0" err="1">
                <a:solidFill>
                  <a:srgbClr val="0070C0"/>
                </a:solidFill>
              </a:rPr>
              <a:t>nhiệt</a:t>
            </a:r>
            <a:r>
              <a:rPr lang="en-US" sz="3200" dirty="0">
                <a:solidFill>
                  <a:srgbClr val="0070C0"/>
                </a:solidFill>
              </a:rPr>
              <a:t> </a:t>
            </a:r>
            <a:r>
              <a:rPr lang="en-US" sz="3200" dirty="0" err="1">
                <a:solidFill>
                  <a:srgbClr val="0070C0"/>
                </a:solidFill>
              </a:rPr>
              <a:t>đới</a:t>
            </a:r>
            <a:r>
              <a:rPr lang="en-US" sz="3200" dirty="0">
                <a:solidFill>
                  <a:srgbClr val="0070C0"/>
                </a:solidFill>
              </a:rPr>
              <a:t> </a:t>
            </a:r>
            <a:r>
              <a:rPr lang="en-US" sz="3200" dirty="0" err="1">
                <a:solidFill>
                  <a:srgbClr val="0070C0"/>
                </a:solidFill>
              </a:rPr>
              <a:t>như</a:t>
            </a:r>
            <a:r>
              <a:rPr lang="en-US" sz="3200" dirty="0">
                <a:solidFill>
                  <a:srgbClr val="0070C0"/>
                </a:solidFill>
              </a:rPr>
              <a:t> </a:t>
            </a:r>
            <a:r>
              <a:rPr lang="en-US" sz="3200" dirty="0" err="1">
                <a:solidFill>
                  <a:srgbClr val="0070C0"/>
                </a:solidFill>
              </a:rPr>
              <a:t>mía</a:t>
            </a:r>
            <a:r>
              <a:rPr lang="en-US" sz="3200" dirty="0">
                <a:solidFill>
                  <a:srgbClr val="0070C0"/>
                </a:solidFill>
              </a:rPr>
              <a:t>, </a:t>
            </a:r>
            <a:r>
              <a:rPr lang="en-US" sz="3200" dirty="0" err="1">
                <a:solidFill>
                  <a:srgbClr val="0070C0"/>
                </a:solidFill>
              </a:rPr>
              <a:t>rau</a:t>
            </a:r>
            <a:r>
              <a:rPr lang="en-US" sz="3200" dirty="0">
                <a:solidFill>
                  <a:srgbClr val="0070C0"/>
                </a:solidFill>
              </a:rPr>
              <a:t> </a:t>
            </a:r>
            <a:r>
              <a:rPr lang="en-US" sz="3200" dirty="0" err="1">
                <a:solidFill>
                  <a:srgbClr val="0070C0"/>
                </a:solidFill>
              </a:rPr>
              <a:t>dền</a:t>
            </a:r>
            <a:r>
              <a:rPr lang="en-US" sz="3200" dirty="0">
                <a:solidFill>
                  <a:srgbClr val="0070C0"/>
                </a:solidFill>
              </a:rPr>
              <a:t>, </a:t>
            </a:r>
            <a:r>
              <a:rPr lang="en-US" sz="3200" dirty="0" err="1">
                <a:solidFill>
                  <a:srgbClr val="0070C0"/>
                </a:solidFill>
              </a:rPr>
              <a:t>ngô</a:t>
            </a:r>
            <a:r>
              <a:rPr lang="en-US" sz="3200" dirty="0">
                <a:solidFill>
                  <a:srgbClr val="0070C0"/>
                </a:solidFill>
              </a:rPr>
              <a:t>, </a:t>
            </a:r>
            <a:r>
              <a:rPr lang="en-US" sz="3200" dirty="0" err="1">
                <a:solidFill>
                  <a:srgbClr val="0070C0"/>
                </a:solidFill>
              </a:rPr>
              <a:t>cao</a:t>
            </a:r>
            <a:r>
              <a:rPr lang="en-US" sz="3200" dirty="0">
                <a:solidFill>
                  <a:srgbClr val="0070C0"/>
                </a:solidFill>
              </a:rPr>
              <a:t> </a:t>
            </a:r>
            <a:r>
              <a:rPr lang="en-US" sz="3200" dirty="0" err="1">
                <a:solidFill>
                  <a:srgbClr val="0070C0"/>
                </a:solidFill>
              </a:rPr>
              <a:t>lương</a:t>
            </a:r>
            <a:r>
              <a:rPr lang="en-US" sz="3200" dirty="0">
                <a:solidFill>
                  <a:srgbClr val="0070C0"/>
                </a:solidFill>
              </a:rPr>
              <a:t>,…</a:t>
            </a:r>
            <a:r>
              <a:rPr lang="en-US" sz="3200" dirty="0" err="1">
                <a:solidFill>
                  <a:srgbClr val="0070C0"/>
                </a:solidFill>
              </a:rPr>
              <a:t>thực</a:t>
            </a:r>
            <a:r>
              <a:rPr lang="en-US" sz="3200" dirty="0">
                <a:solidFill>
                  <a:srgbClr val="0070C0"/>
                </a:solidFill>
              </a:rPr>
              <a:t> </a:t>
            </a:r>
            <a:r>
              <a:rPr lang="en-US" sz="3200" dirty="0" err="1">
                <a:solidFill>
                  <a:srgbClr val="0070C0"/>
                </a:solidFill>
              </a:rPr>
              <a:t>hiện</a:t>
            </a:r>
            <a:r>
              <a:rPr lang="en-US" sz="3200" dirty="0">
                <a:solidFill>
                  <a:srgbClr val="0070C0"/>
                </a:solidFill>
              </a:rPr>
              <a:t> </a:t>
            </a:r>
            <a:r>
              <a:rPr lang="en-US" sz="3200" dirty="0" err="1">
                <a:solidFill>
                  <a:srgbClr val="0070C0"/>
                </a:solidFill>
              </a:rPr>
              <a:t>quang</a:t>
            </a:r>
            <a:r>
              <a:rPr lang="en-US" sz="3200" dirty="0">
                <a:solidFill>
                  <a:srgbClr val="0070C0"/>
                </a:solidFill>
              </a:rPr>
              <a:t> </a:t>
            </a:r>
            <a:r>
              <a:rPr lang="en-US" sz="3200" dirty="0" err="1">
                <a:solidFill>
                  <a:srgbClr val="0070C0"/>
                </a:solidFill>
              </a:rPr>
              <a:t>hợp</a:t>
            </a:r>
            <a:r>
              <a:rPr lang="en-US" sz="3200" dirty="0">
                <a:solidFill>
                  <a:srgbClr val="0070C0"/>
                </a:solidFill>
              </a:rPr>
              <a:t> </a:t>
            </a:r>
            <a:r>
              <a:rPr lang="en-US" sz="3200" dirty="0" err="1">
                <a:solidFill>
                  <a:srgbClr val="0070C0"/>
                </a:solidFill>
              </a:rPr>
              <a:t>theo</a:t>
            </a:r>
            <a:r>
              <a:rPr lang="en-US" sz="3200" dirty="0">
                <a:solidFill>
                  <a:srgbClr val="0070C0"/>
                </a:solidFill>
              </a:rPr>
              <a:t> con </a:t>
            </a:r>
            <a:r>
              <a:rPr lang="en-US" sz="3200" dirty="0" err="1">
                <a:solidFill>
                  <a:srgbClr val="0070C0"/>
                </a:solidFill>
              </a:rPr>
              <a:t>đường</a:t>
            </a:r>
            <a:r>
              <a:rPr lang="en-US" sz="3200" dirty="0">
                <a:solidFill>
                  <a:srgbClr val="0070C0"/>
                </a:solidFill>
              </a:rPr>
              <a:t> C</a:t>
            </a:r>
            <a:r>
              <a:rPr lang="en-US" sz="3200" baseline="-25000" dirty="0">
                <a:solidFill>
                  <a:srgbClr val="0070C0"/>
                </a:solidFill>
              </a:rPr>
              <a:t>4</a:t>
            </a:r>
            <a:r>
              <a:rPr lang="en-US" sz="3200" dirty="0">
                <a:solidFill>
                  <a:srgbClr val="0070C0"/>
                </a:solidFill>
              </a:rPr>
              <a:t>, </a:t>
            </a:r>
            <a:r>
              <a:rPr lang="en-US" sz="3200" dirty="0" err="1">
                <a:solidFill>
                  <a:srgbClr val="0070C0"/>
                </a:solidFill>
              </a:rPr>
              <a:t>có</a:t>
            </a:r>
            <a:r>
              <a:rPr lang="en-US" sz="3200" dirty="0">
                <a:solidFill>
                  <a:srgbClr val="0070C0"/>
                </a:solidFill>
              </a:rPr>
              <a:t> </a:t>
            </a:r>
            <a:r>
              <a:rPr lang="en-US" sz="3200" dirty="0" err="1">
                <a:solidFill>
                  <a:srgbClr val="0070C0"/>
                </a:solidFill>
              </a:rPr>
              <a:t>quá</a:t>
            </a:r>
            <a:r>
              <a:rPr lang="en-US" sz="3200" dirty="0">
                <a:solidFill>
                  <a:srgbClr val="0070C0"/>
                </a:solidFill>
              </a:rPr>
              <a:t> </a:t>
            </a:r>
            <a:r>
              <a:rPr lang="en-US" sz="3200" dirty="0" err="1">
                <a:solidFill>
                  <a:srgbClr val="0070C0"/>
                </a:solidFill>
              </a:rPr>
              <a:t>trình</a:t>
            </a:r>
            <a:r>
              <a:rPr lang="en-US" sz="3200" dirty="0">
                <a:solidFill>
                  <a:srgbClr val="0070C0"/>
                </a:solidFill>
              </a:rPr>
              <a:t> </a:t>
            </a:r>
            <a:r>
              <a:rPr lang="en-US" sz="3200" dirty="0" err="1">
                <a:solidFill>
                  <a:srgbClr val="0070C0"/>
                </a:solidFill>
              </a:rPr>
              <a:t>cố</a:t>
            </a:r>
            <a:r>
              <a:rPr lang="en-US" sz="3200" dirty="0">
                <a:solidFill>
                  <a:srgbClr val="0070C0"/>
                </a:solidFill>
              </a:rPr>
              <a:t> </a:t>
            </a:r>
            <a:r>
              <a:rPr lang="en-US" sz="3200" dirty="0" err="1">
                <a:solidFill>
                  <a:srgbClr val="0070C0"/>
                </a:solidFill>
              </a:rPr>
              <a:t>định</a:t>
            </a:r>
            <a:r>
              <a:rPr lang="en-US" sz="3200" dirty="0">
                <a:solidFill>
                  <a:srgbClr val="0070C0"/>
                </a:solidFill>
              </a:rPr>
              <a:t> CO</a:t>
            </a:r>
            <a:r>
              <a:rPr lang="en-US" sz="3200" baseline="-25000" dirty="0">
                <a:solidFill>
                  <a:srgbClr val="0070C0"/>
                </a:solidFill>
              </a:rPr>
              <a:t>2</a:t>
            </a:r>
            <a:r>
              <a:rPr lang="en-US" sz="3200" dirty="0">
                <a:solidFill>
                  <a:srgbClr val="0070C0"/>
                </a:solidFill>
              </a:rPr>
              <a:t> </a:t>
            </a:r>
            <a:r>
              <a:rPr lang="en-US" sz="3200" dirty="0" err="1">
                <a:solidFill>
                  <a:srgbClr val="0070C0"/>
                </a:solidFill>
              </a:rPr>
              <a:t>bổ</a:t>
            </a:r>
            <a:r>
              <a:rPr lang="en-US" sz="3200" dirty="0">
                <a:solidFill>
                  <a:srgbClr val="0070C0"/>
                </a:solidFill>
              </a:rPr>
              <a:t> sung </a:t>
            </a:r>
            <a:r>
              <a:rPr lang="en-US" sz="3200" dirty="0" err="1">
                <a:solidFill>
                  <a:srgbClr val="0070C0"/>
                </a:solidFill>
              </a:rPr>
              <a:t>trước</a:t>
            </a:r>
            <a:r>
              <a:rPr lang="en-US" sz="3200" dirty="0">
                <a:solidFill>
                  <a:srgbClr val="0070C0"/>
                </a:solidFill>
              </a:rPr>
              <a:t> </a:t>
            </a:r>
            <a:r>
              <a:rPr lang="en-US" sz="3200" dirty="0" err="1">
                <a:solidFill>
                  <a:srgbClr val="0070C0"/>
                </a:solidFill>
              </a:rPr>
              <a:t>chu</a:t>
            </a:r>
            <a:r>
              <a:rPr lang="en-US" sz="3200" dirty="0">
                <a:solidFill>
                  <a:srgbClr val="0070C0"/>
                </a:solidFill>
              </a:rPr>
              <a:t> </a:t>
            </a:r>
            <a:r>
              <a:rPr lang="en-US" sz="3200" dirty="0" err="1">
                <a:solidFill>
                  <a:srgbClr val="0070C0"/>
                </a:solidFill>
              </a:rPr>
              <a:t>trình</a:t>
            </a:r>
            <a:r>
              <a:rPr lang="en-US" sz="3200" dirty="0">
                <a:solidFill>
                  <a:srgbClr val="0070C0"/>
                </a:solidFill>
              </a:rPr>
              <a:t> </a:t>
            </a:r>
            <a:r>
              <a:rPr lang="en-US" sz="3200" dirty="0" err="1">
                <a:solidFill>
                  <a:srgbClr val="0070C0"/>
                </a:solidFill>
              </a:rPr>
              <a:t>Canvin</a:t>
            </a:r>
            <a:r>
              <a:rPr lang="en-US" sz="3200" dirty="0">
                <a:solidFill>
                  <a:srgbClr val="0070C0"/>
                </a:solidFill>
              </a:rPr>
              <a:t>.</a:t>
            </a:r>
            <a:endParaRPr lang="en-US" sz="3200" baseline="-25000" dirty="0">
              <a:solidFill>
                <a:srgbClr val="0070C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650" y="3937000"/>
            <a:ext cx="2139951" cy="22352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1200" y="3929112"/>
            <a:ext cx="2438401" cy="2243088"/>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44680" y="3929112"/>
            <a:ext cx="2999339" cy="2235200"/>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97493" y="3903712"/>
            <a:ext cx="2782769" cy="2260600"/>
          </a:xfrm>
          <a:prstGeom prst="rect">
            <a:avLst/>
          </a:prstGeom>
        </p:spPr>
      </p:pic>
    </p:spTree>
    <p:extLst>
      <p:ext uri="{BB962C8B-B14F-4D97-AF65-F5344CB8AC3E}">
        <p14:creationId xmlns:p14="http://schemas.microsoft.com/office/powerpoint/2010/main" val="4082262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9"/>
        <p:cNvGrpSpPr/>
        <p:nvPr/>
      </p:nvGrpSpPr>
      <p:grpSpPr>
        <a:xfrm>
          <a:off x="0" y="0"/>
          <a:ext cx="0" cy="0"/>
          <a:chOff x="0" y="0"/>
          <a:chExt cx="0" cy="0"/>
        </a:xfrm>
      </p:grpSpPr>
      <p:sp>
        <p:nvSpPr>
          <p:cNvPr id="1182" name="Google Shape;1182;p45"/>
          <p:cNvSpPr txBox="1">
            <a:spLocks noGrp="1"/>
          </p:cNvSpPr>
          <p:nvPr>
            <p:ph type="title"/>
          </p:nvPr>
        </p:nvSpPr>
        <p:spPr>
          <a:xfrm>
            <a:off x="203200" y="279400"/>
            <a:ext cx="5822400" cy="921200"/>
          </a:xfrm>
          <a:prstGeom prst="rect">
            <a:avLst/>
          </a:prstGeom>
        </p:spPr>
        <p:txBody>
          <a:bodyPr spcFirstLastPara="1" vert="horz" wrap="square" lIns="121900" tIns="121900" rIns="121900" bIns="121900" rtlCol="0" anchor="t" anchorCtr="0">
            <a:noAutofit/>
          </a:bodyPr>
          <a:lstStyle/>
          <a:p>
            <a:r>
              <a:rPr lang="en" sz="3200" b="1" dirty="0">
                <a:latin typeface="+mn-lt"/>
              </a:rPr>
              <a:t>II- Thực vật C</a:t>
            </a:r>
            <a:r>
              <a:rPr lang="en" sz="3200" b="1" baseline="-25000" dirty="0">
                <a:latin typeface="+mn-lt"/>
              </a:rPr>
              <a:t>4</a:t>
            </a:r>
            <a:endParaRPr sz="3200" b="1" baseline="-25000" dirty="0">
              <a:latin typeface="+mn-lt"/>
            </a:endParaRPr>
          </a:p>
        </p:txBody>
      </p:sp>
      <p:sp>
        <p:nvSpPr>
          <p:cNvPr id="6" name="Text Placeholder 5"/>
          <p:cNvSpPr>
            <a:spLocks noGrp="1"/>
          </p:cNvSpPr>
          <p:nvPr>
            <p:ph type="body" idx="1"/>
          </p:nvPr>
        </p:nvSpPr>
        <p:spPr>
          <a:xfrm>
            <a:off x="1" y="1238957"/>
            <a:ext cx="7192492" cy="3612444"/>
          </a:xfrm>
        </p:spPr>
        <p:txBody>
          <a:bodyPr/>
          <a:lstStyle/>
          <a:p>
            <a:pPr marL="203195" indent="0">
              <a:buNone/>
            </a:pPr>
            <a:r>
              <a:rPr lang="en-US" sz="2667" dirty="0"/>
              <a:t>- </a:t>
            </a:r>
            <a:r>
              <a:rPr lang="en-US" sz="2667" dirty="0" err="1"/>
              <a:t>Gồm</a:t>
            </a:r>
            <a:r>
              <a:rPr lang="en-US" sz="2667" dirty="0"/>
              <a:t> 2 </a:t>
            </a:r>
            <a:r>
              <a:rPr lang="en-US" sz="2667" dirty="0" err="1"/>
              <a:t>giai</a:t>
            </a:r>
            <a:r>
              <a:rPr lang="en-US" sz="2667" dirty="0"/>
              <a:t> </a:t>
            </a:r>
            <a:r>
              <a:rPr lang="en-US" sz="2667" dirty="0" err="1"/>
              <a:t>đoạn</a:t>
            </a:r>
            <a:r>
              <a:rPr lang="en-US" sz="2667" dirty="0"/>
              <a:t>:</a:t>
            </a:r>
          </a:p>
          <a:p>
            <a:pPr marL="203195" indent="0">
              <a:buNone/>
            </a:pPr>
            <a:r>
              <a:rPr lang="en-US" sz="2667" dirty="0"/>
              <a:t>+ </a:t>
            </a:r>
            <a:r>
              <a:rPr lang="en-US" sz="2667" dirty="0" err="1"/>
              <a:t>Giai</a:t>
            </a:r>
            <a:r>
              <a:rPr lang="en-US" sz="2667" dirty="0"/>
              <a:t> </a:t>
            </a:r>
            <a:r>
              <a:rPr lang="en-US" sz="2667" dirty="0" err="1"/>
              <a:t>đoạn</a:t>
            </a:r>
            <a:r>
              <a:rPr lang="en-US" sz="2667" dirty="0"/>
              <a:t> 1: </a:t>
            </a:r>
            <a:r>
              <a:rPr lang="en-US" sz="2667" dirty="0" err="1"/>
              <a:t>chu</a:t>
            </a:r>
            <a:r>
              <a:rPr lang="en-US" sz="2667" dirty="0"/>
              <a:t> </a:t>
            </a:r>
            <a:r>
              <a:rPr lang="en-US" sz="2667" dirty="0" err="1"/>
              <a:t>trình</a:t>
            </a:r>
            <a:r>
              <a:rPr lang="en-US" sz="2667" dirty="0"/>
              <a:t> C</a:t>
            </a:r>
            <a:r>
              <a:rPr lang="en-US" sz="2667" baseline="-25000" dirty="0"/>
              <a:t>4 </a:t>
            </a:r>
            <a:r>
              <a:rPr lang="en-US" sz="2667" dirty="0" err="1"/>
              <a:t>xảy</a:t>
            </a:r>
            <a:r>
              <a:rPr lang="en-US" sz="2667" dirty="0"/>
              <a:t> </a:t>
            </a:r>
            <a:r>
              <a:rPr lang="en-US" sz="2667" dirty="0" err="1"/>
              <a:t>ra</a:t>
            </a:r>
            <a:r>
              <a:rPr lang="en-US" sz="2667" dirty="0"/>
              <a:t> </a:t>
            </a:r>
            <a:r>
              <a:rPr lang="en-US" sz="2667" dirty="0" err="1"/>
              <a:t>trong</a:t>
            </a:r>
            <a:r>
              <a:rPr lang="en-US" sz="2667" dirty="0"/>
              <a:t> </a:t>
            </a:r>
            <a:r>
              <a:rPr lang="en-US" sz="2667" dirty="0" err="1"/>
              <a:t>tế</a:t>
            </a:r>
            <a:r>
              <a:rPr lang="en-US" sz="2667" dirty="0"/>
              <a:t> </a:t>
            </a:r>
            <a:r>
              <a:rPr lang="en-US" sz="2667" dirty="0" err="1"/>
              <a:t>bào</a:t>
            </a:r>
            <a:r>
              <a:rPr lang="en-US" sz="2667" dirty="0"/>
              <a:t> </a:t>
            </a:r>
            <a:r>
              <a:rPr lang="en-US" sz="2667" dirty="0" err="1"/>
              <a:t>mô</a:t>
            </a:r>
            <a:r>
              <a:rPr lang="en-US" sz="2667" dirty="0"/>
              <a:t> </a:t>
            </a:r>
            <a:r>
              <a:rPr lang="en-US" sz="2667" dirty="0" err="1"/>
              <a:t>giậu</a:t>
            </a:r>
            <a:endParaRPr lang="en-US" sz="2667" dirty="0"/>
          </a:p>
          <a:p>
            <a:pPr marL="203195" indent="0">
              <a:buNone/>
            </a:pPr>
            <a:r>
              <a:rPr lang="en-US" sz="2667" dirty="0"/>
              <a:t>+ </a:t>
            </a:r>
            <a:r>
              <a:rPr lang="en-US" sz="2667" dirty="0" err="1"/>
              <a:t>Giai</a:t>
            </a:r>
            <a:r>
              <a:rPr lang="en-US" sz="2667" dirty="0"/>
              <a:t> </a:t>
            </a:r>
            <a:r>
              <a:rPr lang="en-US" sz="2667" dirty="0" err="1"/>
              <a:t>đoạn</a:t>
            </a:r>
            <a:r>
              <a:rPr lang="en-US" sz="2667" dirty="0"/>
              <a:t> 2: </a:t>
            </a:r>
            <a:r>
              <a:rPr lang="en-US" sz="2667" dirty="0" err="1"/>
              <a:t>chu</a:t>
            </a:r>
            <a:r>
              <a:rPr lang="en-US" sz="2667" dirty="0"/>
              <a:t> </a:t>
            </a:r>
            <a:r>
              <a:rPr lang="en-US" sz="2667" dirty="0" err="1"/>
              <a:t>trình</a:t>
            </a:r>
            <a:r>
              <a:rPr lang="en-US" sz="2667" dirty="0"/>
              <a:t> </a:t>
            </a:r>
            <a:r>
              <a:rPr lang="en-US" sz="2667" dirty="0" err="1"/>
              <a:t>Canvin</a:t>
            </a:r>
            <a:r>
              <a:rPr lang="en-US" sz="2667" dirty="0"/>
              <a:t> </a:t>
            </a:r>
            <a:r>
              <a:rPr lang="en-US" sz="2667" dirty="0" err="1"/>
              <a:t>xảy</a:t>
            </a:r>
            <a:r>
              <a:rPr lang="en-US" sz="2667" dirty="0"/>
              <a:t> </a:t>
            </a:r>
            <a:r>
              <a:rPr lang="en-US" sz="2667" dirty="0" err="1"/>
              <a:t>ra</a:t>
            </a:r>
            <a:r>
              <a:rPr lang="en-US" sz="2667" dirty="0"/>
              <a:t> </a:t>
            </a:r>
            <a:r>
              <a:rPr lang="en-US" sz="2667" dirty="0" err="1"/>
              <a:t>trong</a:t>
            </a:r>
            <a:r>
              <a:rPr lang="en-US" sz="2667" dirty="0"/>
              <a:t> </a:t>
            </a:r>
            <a:r>
              <a:rPr lang="en-US" sz="2667" dirty="0" err="1"/>
              <a:t>tế</a:t>
            </a:r>
            <a:r>
              <a:rPr lang="en-US" sz="2667" dirty="0"/>
              <a:t> </a:t>
            </a:r>
            <a:r>
              <a:rPr lang="en-US" sz="2667" dirty="0" err="1"/>
              <a:t>bào</a:t>
            </a:r>
            <a:r>
              <a:rPr lang="en-US" sz="2667" dirty="0"/>
              <a:t> </a:t>
            </a:r>
            <a:r>
              <a:rPr lang="en-US" sz="2667" dirty="0" err="1"/>
              <a:t>bao</a:t>
            </a:r>
            <a:r>
              <a:rPr lang="en-US" sz="2667" dirty="0"/>
              <a:t> </a:t>
            </a:r>
            <a:r>
              <a:rPr lang="en-US" sz="2667" dirty="0" err="1"/>
              <a:t>bó</a:t>
            </a:r>
            <a:r>
              <a:rPr lang="en-US" sz="2667" dirty="0"/>
              <a:t> </a:t>
            </a:r>
            <a:r>
              <a:rPr lang="en-US" sz="2667" dirty="0" err="1"/>
              <a:t>mạch</a:t>
            </a:r>
            <a:endParaRPr lang="en-US" sz="2667" dirty="0"/>
          </a:p>
          <a:p>
            <a:pPr marL="203195" indent="0">
              <a:buNone/>
            </a:pPr>
            <a:r>
              <a:rPr lang="en-US" sz="2667" dirty="0"/>
              <a:t>- </a:t>
            </a:r>
            <a:r>
              <a:rPr lang="en-US" sz="2667" dirty="0" err="1"/>
              <a:t>Chất</a:t>
            </a:r>
            <a:r>
              <a:rPr lang="en-US" sz="2667" dirty="0"/>
              <a:t> </a:t>
            </a:r>
            <a:r>
              <a:rPr lang="en-US" sz="2667" dirty="0" err="1"/>
              <a:t>nhận</a:t>
            </a:r>
            <a:r>
              <a:rPr lang="en-US" sz="2667" dirty="0"/>
              <a:t> CO</a:t>
            </a:r>
            <a:r>
              <a:rPr lang="en-US" sz="2667" baseline="-25000" dirty="0"/>
              <a:t>2</a:t>
            </a:r>
            <a:r>
              <a:rPr lang="en-US" sz="2667" dirty="0"/>
              <a:t> </a:t>
            </a:r>
            <a:r>
              <a:rPr lang="en-US" sz="2667" dirty="0" err="1"/>
              <a:t>đầu</a:t>
            </a:r>
            <a:r>
              <a:rPr lang="en-US" sz="2667" dirty="0"/>
              <a:t> </a:t>
            </a:r>
            <a:r>
              <a:rPr lang="en-US" sz="2667" dirty="0" err="1"/>
              <a:t>tiên</a:t>
            </a:r>
            <a:r>
              <a:rPr lang="en-US" sz="2667" dirty="0"/>
              <a:t> </a:t>
            </a:r>
            <a:r>
              <a:rPr lang="en-US" sz="2667" dirty="0" err="1"/>
              <a:t>là</a:t>
            </a:r>
            <a:r>
              <a:rPr lang="en-US" sz="2667" dirty="0"/>
              <a:t> PEP</a:t>
            </a:r>
          </a:p>
          <a:p>
            <a:pPr marL="203195" indent="0">
              <a:buNone/>
            </a:pPr>
            <a:r>
              <a:rPr lang="en-US" sz="2667" dirty="0"/>
              <a:t>- </a:t>
            </a:r>
            <a:r>
              <a:rPr lang="en-US" sz="2667" dirty="0" err="1"/>
              <a:t>Sản</a:t>
            </a:r>
            <a:r>
              <a:rPr lang="en-US" sz="2667" dirty="0"/>
              <a:t> </a:t>
            </a:r>
            <a:r>
              <a:rPr lang="en-US" sz="2667" dirty="0" err="1"/>
              <a:t>phẩm</a:t>
            </a:r>
            <a:r>
              <a:rPr lang="en-US" sz="2667" dirty="0"/>
              <a:t> </a:t>
            </a:r>
            <a:r>
              <a:rPr lang="en-US" sz="2667" dirty="0" err="1"/>
              <a:t>ổn</a:t>
            </a:r>
            <a:r>
              <a:rPr lang="en-US" sz="2667" dirty="0"/>
              <a:t> </a:t>
            </a:r>
            <a:r>
              <a:rPr lang="en-US" sz="2667" dirty="0" err="1"/>
              <a:t>định</a:t>
            </a:r>
            <a:r>
              <a:rPr lang="en-US" sz="2667" dirty="0"/>
              <a:t> </a:t>
            </a:r>
            <a:r>
              <a:rPr lang="en-US" sz="2667" dirty="0" err="1"/>
              <a:t>đầu</a:t>
            </a:r>
            <a:r>
              <a:rPr lang="en-US" sz="2667" dirty="0"/>
              <a:t> </a:t>
            </a:r>
            <a:r>
              <a:rPr lang="en-US" sz="2667" dirty="0" err="1"/>
              <a:t>tiên</a:t>
            </a:r>
            <a:r>
              <a:rPr lang="en-US" sz="2667" dirty="0"/>
              <a:t> </a:t>
            </a:r>
            <a:r>
              <a:rPr lang="en-US" sz="2667" dirty="0" err="1"/>
              <a:t>là</a:t>
            </a:r>
            <a:r>
              <a:rPr lang="en-US" sz="2667" dirty="0"/>
              <a:t> AOA ( </a:t>
            </a:r>
            <a:r>
              <a:rPr lang="en-US" sz="2667" dirty="0" err="1"/>
              <a:t>hợp</a:t>
            </a:r>
            <a:r>
              <a:rPr lang="en-US" sz="2667" dirty="0"/>
              <a:t> </a:t>
            </a:r>
            <a:r>
              <a:rPr lang="en-US" sz="2667" dirty="0" err="1"/>
              <a:t>chất</a:t>
            </a:r>
            <a:r>
              <a:rPr lang="en-US" sz="2667" dirty="0"/>
              <a:t> 4C)</a:t>
            </a:r>
          </a:p>
          <a:p>
            <a:pPr marL="203195" indent="0">
              <a:buNone/>
            </a:pPr>
            <a:r>
              <a:rPr lang="en-US" sz="2667" dirty="0"/>
              <a:t>- </a:t>
            </a:r>
            <a:r>
              <a:rPr lang="en-US" sz="2667" dirty="0" err="1"/>
              <a:t>Cả</a:t>
            </a:r>
            <a:r>
              <a:rPr lang="en-US" sz="2667" dirty="0"/>
              <a:t> </a:t>
            </a:r>
            <a:r>
              <a:rPr lang="en-US" sz="2667" dirty="0" err="1"/>
              <a:t>hai</a:t>
            </a:r>
            <a:r>
              <a:rPr lang="en-US" sz="2667" dirty="0"/>
              <a:t> </a:t>
            </a:r>
            <a:r>
              <a:rPr lang="en-US" sz="2667" dirty="0" err="1"/>
              <a:t>giai</a:t>
            </a:r>
            <a:r>
              <a:rPr lang="en-US" sz="2667" dirty="0"/>
              <a:t> </a:t>
            </a:r>
            <a:r>
              <a:rPr lang="en-US" sz="2667" dirty="0" err="1"/>
              <a:t>đoạn</a:t>
            </a:r>
            <a:r>
              <a:rPr lang="en-US" sz="2667" dirty="0"/>
              <a:t> </a:t>
            </a:r>
            <a:r>
              <a:rPr lang="en-US" sz="2667" dirty="0" err="1"/>
              <a:t>này</a:t>
            </a:r>
            <a:r>
              <a:rPr lang="en-US" sz="2667" dirty="0"/>
              <a:t> </a:t>
            </a:r>
            <a:r>
              <a:rPr lang="en-US" sz="2667" dirty="0" err="1"/>
              <a:t>đều</a:t>
            </a:r>
            <a:r>
              <a:rPr lang="en-US" sz="2667" dirty="0"/>
              <a:t> </a:t>
            </a:r>
            <a:r>
              <a:rPr lang="en-US" sz="2667" dirty="0" err="1"/>
              <a:t>diễn</a:t>
            </a:r>
            <a:r>
              <a:rPr lang="en-US" sz="2667" dirty="0"/>
              <a:t> </a:t>
            </a:r>
            <a:r>
              <a:rPr lang="en-US" sz="2667" dirty="0" err="1"/>
              <a:t>ra</a:t>
            </a:r>
            <a:r>
              <a:rPr lang="en-US" sz="2667" dirty="0"/>
              <a:t> </a:t>
            </a:r>
            <a:r>
              <a:rPr lang="en-US" sz="2667" dirty="0" err="1"/>
              <a:t>vào</a:t>
            </a:r>
            <a:r>
              <a:rPr lang="en-US" sz="2667" dirty="0"/>
              <a:t> ban </a:t>
            </a:r>
            <a:r>
              <a:rPr lang="en-US" sz="2667" dirty="0" err="1"/>
              <a:t>ngày</a:t>
            </a:r>
            <a:r>
              <a:rPr lang="en-US" sz="2667" dirty="0"/>
              <a:t> </a:t>
            </a:r>
            <a:r>
              <a:rPr lang="en-US" sz="2667" dirty="0" err="1"/>
              <a:t>và</a:t>
            </a:r>
            <a:r>
              <a:rPr lang="en-US" sz="2667" dirty="0"/>
              <a:t> ở </a:t>
            </a:r>
            <a:r>
              <a:rPr lang="en-US" sz="2667" dirty="0" err="1"/>
              <a:t>hai</a:t>
            </a:r>
            <a:r>
              <a:rPr lang="en-US" sz="2667" dirty="0"/>
              <a:t> </a:t>
            </a:r>
            <a:r>
              <a:rPr lang="en-US" sz="2667" dirty="0" err="1"/>
              <a:t>nơi</a:t>
            </a:r>
            <a:r>
              <a:rPr lang="en-US" sz="2667" dirty="0"/>
              <a:t> </a:t>
            </a:r>
            <a:r>
              <a:rPr lang="en-US" sz="2667" dirty="0" err="1"/>
              <a:t>khác</a:t>
            </a:r>
            <a:r>
              <a:rPr lang="en-US" sz="2667" dirty="0"/>
              <a:t> </a:t>
            </a:r>
            <a:r>
              <a:rPr lang="en-US" sz="2667" dirty="0" err="1"/>
              <a:t>nhau</a:t>
            </a:r>
            <a:r>
              <a:rPr lang="en-US" sz="2667" dirty="0"/>
              <a:t> </a:t>
            </a:r>
            <a:r>
              <a:rPr lang="en-US" sz="2667" dirty="0" err="1"/>
              <a:t>trên</a:t>
            </a:r>
            <a:r>
              <a:rPr lang="en-US" sz="2667" dirty="0"/>
              <a:t> </a:t>
            </a:r>
            <a:r>
              <a:rPr lang="en-US" sz="2667" dirty="0" err="1"/>
              <a:t>lá</a:t>
            </a:r>
            <a:endParaRPr lang="en-US" sz="2667"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3200" y="279401"/>
            <a:ext cx="3759200" cy="6063225"/>
          </a:xfrm>
          <a:prstGeom prst="rect">
            <a:avLst/>
          </a:prstGeom>
        </p:spPr>
      </p:pic>
      <p:sp>
        <p:nvSpPr>
          <p:cNvPr id="5" name="Google Shape;1287;p48"/>
          <p:cNvSpPr/>
          <p:nvPr/>
        </p:nvSpPr>
        <p:spPr>
          <a:xfrm>
            <a:off x="154200" y="1092200"/>
            <a:ext cx="7161000" cy="5080000"/>
          </a:xfrm>
          <a:prstGeom prst="roundRect">
            <a:avLst>
              <a:gd name="adj" fmla="val 16667"/>
            </a:avLst>
          </a:prstGeom>
          <a:noFill/>
          <a:ln w="1905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defRPr/>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389835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arn(inVertic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arn(inVertical)">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wipe(dow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 calcmode="lin" valueType="num">
                                      <p:cBhvr additive="base">
                                        <p:cTn id="2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fade">
                                      <p:cBhvr>
                                        <p:cTn id="33" dur="1000"/>
                                        <p:tgtEl>
                                          <p:spTgt spid="6">
                                            <p:txEl>
                                              <p:pRg st="4" end="4"/>
                                            </p:txEl>
                                          </p:spTgt>
                                        </p:tgtEl>
                                      </p:cBhvr>
                                    </p:animEffect>
                                    <p:anim calcmode="lin" valueType="num">
                                      <p:cBhvr>
                                        <p:cTn id="34"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6">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6">
                                            <p:txEl>
                                              <p:pRg st="5" end="5"/>
                                            </p:txEl>
                                          </p:spTgt>
                                        </p:tgtEl>
                                        <p:attrNameLst>
                                          <p:attrName>style.visibility</p:attrName>
                                        </p:attrNameLst>
                                      </p:cBhvr>
                                      <p:to>
                                        <p:strVal val="visible"/>
                                      </p:to>
                                    </p:set>
                                    <p:animEffect transition="in" filter="fade">
                                      <p:cBhvr>
                                        <p:cTn id="38" dur="1000"/>
                                        <p:tgtEl>
                                          <p:spTgt spid="6">
                                            <p:txEl>
                                              <p:pRg st="5" end="5"/>
                                            </p:txEl>
                                          </p:spTgt>
                                        </p:tgtEl>
                                      </p:cBhvr>
                                    </p:animEffect>
                                    <p:anim calcmode="lin" valueType="num">
                                      <p:cBhvr>
                                        <p:cTn id="39"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6"/>
        <p:cNvGrpSpPr/>
        <p:nvPr/>
      </p:nvGrpSpPr>
      <p:grpSpPr>
        <a:xfrm>
          <a:off x="0" y="0"/>
          <a:ext cx="0" cy="0"/>
          <a:chOff x="0" y="0"/>
          <a:chExt cx="0" cy="0"/>
        </a:xfrm>
      </p:grpSpPr>
      <p:sp>
        <p:nvSpPr>
          <p:cNvPr id="1287" name="Google Shape;1287;p48"/>
          <p:cNvSpPr/>
          <p:nvPr/>
        </p:nvSpPr>
        <p:spPr>
          <a:xfrm>
            <a:off x="203200" y="889001"/>
            <a:ext cx="6502400" cy="5791200"/>
          </a:xfrm>
          <a:prstGeom prst="roundRect">
            <a:avLst>
              <a:gd name="adj" fmla="val 16667"/>
            </a:avLst>
          </a:prstGeom>
          <a:noFill/>
          <a:ln w="1905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defRPr/>
            </a:pPr>
            <a:endParaRPr sz="1867" kern="0">
              <a:solidFill>
                <a:srgbClr val="000000"/>
              </a:solidFill>
              <a:latin typeface="Arial"/>
              <a:cs typeface="Arial"/>
              <a:sym typeface="Arial"/>
            </a:endParaRPr>
          </a:p>
        </p:txBody>
      </p:sp>
      <p:sp>
        <p:nvSpPr>
          <p:cNvPr id="1288" name="Google Shape;1288;p48"/>
          <p:cNvSpPr txBox="1">
            <a:spLocks noGrp="1"/>
          </p:cNvSpPr>
          <p:nvPr>
            <p:ph type="title"/>
          </p:nvPr>
        </p:nvSpPr>
        <p:spPr>
          <a:xfrm>
            <a:off x="203200" y="0"/>
            <a:ext cx="7934000" cy="587200"/>
          </a:xfrm>
          <a:prstGeom prst="rect">
            <a:avLst/>
          </a:prstGeom>
        </p:spPr>
        <p:txBody>
          <a:bodyPr spcFirstLastPara="1" vert="horz" wrap="square" lIns="121900" tIns="121900" rIns="121900" bIns="121900" rtlCol="0" anchor="t" anchorCtr="0">
            <a:noAutofit/>
          </a:bodyPr>
          <a:lstStyle/>
          <a:p>
            <a:r>
              <a:rPr lang="en-US" sz="4267" dirty="0">
                <a:latin typeface="+mn-lt"/>
              </a:rPr>
              <a:t>III- </a:t>
            </a:r>
            <a:r>
              <a:rPr lang="en-US" sz="4267" dirty="0" err="1">
                <a:latin typeface="+mn-lt"/>
              </a:rPr>
              <a:t>Thực</a:t>
            </a:r>
            <a:r>
              <a:rPr lang="en-US" sz="4267" dirty="0">
                <a:latin typeface="+mn-lt"/>
              </a:rPr>
              <a:t> </a:t>
            </a:r>
            <a:r>
              <a:rPr lang="en-US" sz="4267" dirty="0" err="1">
                <a:latin typeface="+mn-lt"/>
              </a:rPr>
              <a:t>vật</a:t>
            </a:r>
            <a:r>
              <a:rPr lang="en-US" sz="4267" dirty="0">
                <a:latin typeface="+mn-lt"/>
              </a:rPr>
              <a:t> CAM</a:t>
            </a:r>
            <a:endParaRPr sz="4267" dirty="0">
              <a:latin typeface="+mn-lt"/>
            </a:endParaRPr>
          </a:p>
        </p:txBody>
      </p:sp>
      <p:sp>
        <p:nvSpPr>
          <p:cNvPr id="2" name="TextBox 1"/>
          <p:cNvSpPr txBox="1"/>
          <p:nvPr/>
        </p:nvSpPr>
        <p:spPr>
          <a:xfrm>
            <a:off x="406400" y="1498601"/>
            <a:ext cx="6299200" cy="4524315"/>
          </a:xfrm>
          <a:prstGeom prst="rect">
            <a:avLst/>
          </a:prstGeom>
          <a:noFill/>
        </p:spPr>
        <p:txBody>
          <a:bodyPr wrap="square" rtlCol="0">
            <a:spAutoFit/>
          </a:bodyPr>
          <a:lstStyle/>
          <a:p>
            <a:pPr marL="380990" indent="-380990" defTabSz="1219170">
              <a:buClr>
                <a:srgbClr val="000000"/>
              </a:buClr>
              <a:buFontTx/>
              <a:buChar char="-"/>
              <a:defRPr/>
            </a:pPr>
            <a:r>
              <a:rPr lang="en-US" sz="2400" kern="0" dirty="0" err="1">
                <a:solidFill>
                  <a:srgbClr val="000000"/>
                </a:solidFill>
                <a:latin typeface="Arial"/>
                <a:cs typeface="Arial"/>
                <a:sym typeface="Arial"/>
              </a:rPr>
              <a:t>Thực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vật</a:t>
            </a:r>
            <a:r>
              <a:rPr lang="en-US" sz="2400" kern="0" dirty="0">
                <a:solidFill>
                  <a:srgbClr val="000000"/>
                </a:solidFill>
                <a:latin typeface="Arial"/>
                <a:cs typeface="Arial"/>
                <a:sym typeface="Arial"/>
              </a:rPr>
              <a:t> CAM </a:t>
            </a:r>
            <a:r>
              <a:rPr lang="en-US" sz="2400" kern="0" dirty="0" err="1">
                <a:solidFill>
                  <a:srgbClr val="000000"/>
                </a:solidFill>
                <a:latin typeface="Arial"/>
                <a:cs typeface="Arial"/>
                <a:sym typeface="Arial"/>
              </a:rPr>
              <a:t>gồm</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những</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loài</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mọng</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nước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sống</a:t>
            </a:r>
            <a:r>
              <a:rPr lang="en-US" sz="2400" kern="0" dirty="0">
                <a:solidFill>
                  <a:srgbClr val="000000"/>
                </a:solidFill>
                <a:latin typeface="Arial"/>
                <a:cs typeface="Arial"/>
                <a:sym typeface="Arial"/>
              </a:rPr>
              <a:t> ở </a:t>
            </a:r>
            <a:r>
              <a:rPr lang="en-US" sz="2400" kern="0" dirty="0" err="1">
                <a:solidFill>
                  <a:srgbClr val="000000"/>
                </a:solidFill>
                <a:latin typeface="Arial"/>
                <a:cs typeface="Arial"/>
                <a:sym typeface="Arial"/>
              </a:rPr>
              <a:t>vùng</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hoang</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mạc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khô</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hạn</a:t>
            </a:r>
            <a:r>
              <a:rPr lang="en-US" sz="2400" kern="0" dirty="0">
                <a:solidFill>
                  <a:srgbClr val="000000"/>
                </a:solidFill>
                <a:latin typeface="Arial"/>
                <a:cs typeface="Arial"/>
                <a:sym typeface="Arial"/>
              </a:rPr>
              <a:t> ( </a:t>
            </a:r>
            <a:r>
              <a:rPr lang="en-US" sz="2400" kern="0" dirty="0" err="1">
                <a:solidFill>
                  <a:srgbClr val="000000"/>
                </a:solidFill>
                <a:latin typeface="Arial"/>
                <a:cs typeface="Arial"/>
                <a:sym typeface="Arial"/>
              </a:rPr>
              <a:t>xương</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rồng</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và</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các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loài</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cây</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như</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dứa</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thanh</a:t>
            </a:r>
            <a:r>
              <a:rPr lang="en-US" sz="2400" kern="0" dirty="0">
                <a:solidFill>
                  <a:srgbClr val="000000"/>
                </a:solidFill>
                <a:latin typeface="Arial"/>
                <a:cs typeface="Arial"/>
                <a:sym typeface="Arial"/>
              </a:rPr>
              <a:t> long…</a:t>
            </a:r>
          </a:p>
          <a:p>
            <a:pPr marL="380990" indent="-380990" defTabSz="1219170">
              <a:buClr>
                <a:srgbClr val="000000"/>
              </a:buClr>
              <a:buFontTx/>
              <a:buChar char="-"/>
              <a:defRPr/>
            </a:pP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Để</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tránh</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mất</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nước</a:t>
            </a:r>
            <a:r>
              <a:rPr lang="en-US" sz="2400" kern="0" dirty="0">
                <a:solidFill>
                  <a:srgbClr val="000000"/>
                </a:solidFill>
                <a:latin typeface="Arial"/>
                <a:cs typeface="Arial"/>
                <a:sym typeface="Arial"/>
              </a:rPr>
              <a:t> do </a:t>
            </a:r>
            <a:r>
              <a:rPr lang="en-US" sz="2400" kern="0" dirty="0" err="1">
                <a:solidFill>
                  <a:srgbClr val="000000"/>
                </a:solidFill>
                <a:latin typeface="Arial"/>
                <a:cs typeface="Arial"/>
                <a:sym typeface="Arial"/>
              </a:rPr>
              <a:t>thoát</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hơi</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nước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khí</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khổng</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của</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các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loài</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cây</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mọng</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nước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đóng</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vào</a:t>
            </a:r>
            <a:r>
              <a:rPr lang="en-US" sz="2400" kern="0" dirty="0">
                <a:solidFill>
                  <a:srgbClr val="000000"/>
                </a:solidFill>
                <a:latin typeface="Arial"/>
                <a:cs typeface="Arial"/>
                <a:sym typeface="Arial"/>
              </a:rPr>
              <a:t> ban </a:t>
            </a:r>
            <a:r>
              <a:rPr lang="en-US" sz="2400" kern="0" dirty="0" err="1">
                <a:solidFill>
                  <a:srgbClr val="000000"/>
                </a:solidFill>
                <a:latin typeface="Arial"/>
                <a:cs typeface="Arial"/>
                <a:sym typeface="Arial"/>
              </a:rPr>
              <a:t>ngày</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mở</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vào</a:t>
            </a:r>
            <a:r>
              <a:rPr lang="en-US" sz="2400" kern="0" dirty="0">
                <a:solidFill>
                  <a:srgbClr val="000000"/>
                </a:solidFill>
                <a:latin typeface="Arial"/>
                <a:cs typeface="Arial"/>
                <a:sym typeface="Arial"/>
              </a:rPr>
              <a:t> ban </a:t>
            </a:r>
            <a:r>
              <a:rPr lang="en-US" sz="2400" kern="0" dirty="0" err="1">
                <a:solidFill>
                  <a:srgbClr val="000000"/>
                </a:solidFill>
                <a:latin typeface="Arial"/>
                <a:cs typeface="Arial"/>
                <a:sym typeface="Arial"/>
              </a:rPr>
              <a:t>đêm</a:t>
            </a:r>
            <a:r>
              <a:rPr lang="en-US" sz="2400" kern="0" dirty="0">
                <a:solidFill>
                  <a:srgbClr val="000000"/>
                </a:solidFill>
                <a:latin typeface="Arial"/>
                <a:cs typeface="Arial"/>
                <a:sym typeface="Arial"/>
              </a:rPr>
              <a:t>.</a:t>
            </a:r>
          </a:p>
          <a:p>
            <a:pPr marL="380990" indent="-380990" defTabSz="1219170">
              <a:buClr>
                <a:srgbClr val="000000"/>
              </a:buClr>
              <a:buFontTx/>
              <a:buChar char="-"/>
              <a:defRPr/>
            </a:pPr>
            <a:r>
              <a:rPr lang="en-US" sz="2400" kern="0" dirty="0" err="1">
                <a:solidFill>
                  <a:srgbClr val="000000"/>
                </a:solidFill>
                <a:latin typeface="Arial"/>
                <a:cs typeface="Arial"/>
                <a:sym typeface="Arial"/>
              </a:rPr>
              <a:t>Thực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vật</a:t>
            </a:r>
            <a:r>
              <a:rPr lang="en-US" sz="2400" kern="0" dirty="0">
                <a:solidFill>
                  <a:srgbClr val="000000"/>
                </a:solidFill>
                <a:latin typeface="Arial"/>
                <a:cs typeface="Arial"/>
                <a:sym typeface="Arial"/>
              </a:rPr>
              <a:t> CAM:</a:t>
            </a:r>
          </a:p>
          <a:p>
            <a:pPr defTabSz="1219170">
              <a:buClr>
                <a:srgbClr val="000000"/>
              </a:buClr>
              <a:defRPr/>
            </a:pPr>
            <a:r>
              <a:rPr lang="en-US" sz="2400" kern="0" dirty="0">
                <a:solidFill>
                  <a:srgbClr val="000000"/>
                </a:solidFill>
                <a:latin typeface="Arial"/>
                <a:cs typeface="Arial"/>
                <a:sym typeface="Arial"/>
              </a:rPr>
              <a:t> </a:t>
            </a:r>
            <a:r>
              <a:rPr lang="en-US" sz="2400" kern="0" dirty="0">
                <a:solidFill>
                  <a:srgbClr val="000000"/>
                </a:solidFill>
                <a:latin typeface="Arial"/>
                <a:cs typeface="Arial"/>
                <a:sym typeface="Arial"/>
              </a:rPr>
              <a:t>  + </a:t>
            </a:r>
            <a:r>
              <a:rPr lang="en-US" sz="2400" kern="0" dirty="0" err="1">
                <a:solidFill>
                  <a:srgbClr val="000000"/>
                </a:solidFill>
                <a:latin typeface="Arial"/>
                <a:cs typeface="Arial"/>
                <a:sym typeface="Arial"/>
              </a:rPr>
              <a:t>Giai</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đoan</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cố</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định</a:t>
            </a:r>
            <a:r>
              <a:rPr lang="en-US" sz="2400" kern="0" dirty="0">
                <a:solidFill>
                  <a:srgbClr val="000000"/>
                </a:solidFill>
                <a:latin typeface="Arial"/>
                <a:cs typeface="Arial"/>
                <a:sym typeface="Arial"/>
              </a:rPr>
              <a:t> CO2 </a:t>
            </a:r>
            <a:r>
              <a:rPr lang="en-US" sz="2400" kern="0" dirty="0" err="1">
                <a:solidFill>
                  <a:srgbClr val="000000"/>
                </a:solidFill>
                <a:latin typeface="Arial"/>
                <a:cs typeface="Arial"/>
                <a:sym typeface="Arial"/>
              </a:rPr>
              <a:t>lần</a:t>
            </a:r>
            <a:r>
              <a:rPr lang="en-US" sz="2400" kern="0" dirty="0">
                <a:solidFill>
                  <a:srgbClr val="000000"/>
                </a:solidFill>
                <a:latin typeface="Arial"/>
                <a:cs typeface="Arial"/>
                <a:sym typeface="Arial"/>
              </a:rPr>
              <a:t> 1 </a:t>
            </a:r>
            <a:r>
              <a:rPr lang="en-US" sz="2400" kern="0" dirty="0" err="1">
                <a:solidFill>
                  <a:srgbClr val="000000"/>
                </a:solidFill>
                <a:latin typeface="Arial"/>
                <a:cs typeface="Arial"/>
                <a:sym typeface="Arial"/>
              </a:rPr>
              <a:t>được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thực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hiện</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vào</a:t>
            </a:r>
            <a:r>
              <a:rPr lang="en-US" sz="2400" kern="0" dirty="0">
                <a:solidFill>
                  <a:srgbClr val="000000"/>
                </a:solidFill>
                <a:latin typeface="Arial"/>
                <a:cs typeface="Arial"/>
                <a:sym typeface="Arial"/>
              </a:rPr>
              <a:t> ban </a:t>
            </a:r>
            <a:r>
              <a:rPr lang="en-US" sz="2400" kern="0" dirty="0" err="1">
                <a:solidFill>
                  <a:srgbClr val="000000"/>
                </a:solidFill>
                <a:latin typeface="Arial"/>
                <a:cs typeface="Arial"/>
                <a:sym typeface="Arial"/>
              </a:rPr>
              <a:t>đêm</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lúc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khí</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khổng</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mở</a:t>
            </a:r>
            <a:r>
              <a:rPr lang="en-US" sz="2400" kern="0" dirty="0">
                <a:solidFill>
                  <a:srgbClr val="000000"/>
                </a:solidFill>
                <a:latin typeface="Arial"/>
                <a:cs typeface="Arial"/>
                <a:sym typeface="Arial"/>
              </a:rPr>
              <a:t>.</a:t>
            </a:r>
          </a:p>
          <a:p>
            <a:pPr defTabSz="1219170">
              <a:buClr>
                <a:srgbClr val="000000"/>
              </a:buClr>
              <a:defRPr/>
            </a:pPr>
            <a:r>
              <a:rPr lang="en-US" sz="2400" kern="0" dirty="0">
                <a:solidFill>
                  <a:srgbClr val="000000"/>
                </a:solidFill>
                <a:latin typeface="Arial"/>
                <a:cs typeface="Arial"/>
                <a:sym typeface="Arial"/>
              </a:rPr>
              <a:t> </a:t>
            </a:r>
            <a:r>
              <a:rPr lang="en-US" sz="2400" kern="0" dirty="0">
                <a:solidFill>
                  <a:srgbClr val="000000"/>
                </a:solidFill>
                <a:latin typeface="Arial"/>
                <a:cs typeface="Arial"/>
                <a:sym typeface="Arial"/>
              </a:rPr>
              <a:t>  + </a:t>
            </a:r>
            <a:r>
              <a:rPr lang="en-US" sz="2400" kern="0" dirty="0" err="1">
                <a:solidFill>
                  <a:srgbClr val="000000"/>
                </a:solidFill>
                <a:latin typeface="Arial"/>
                <a:cs typeface="Arial"/>
                <a:sym typeface="Arial"/>
              </a:rPr>
              <a:t>Giai</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đoạn</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cố</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định</a:t>
            </a:r>
            <a:r>
              <a:rPr lang="en-US" sz="2400" kern="0" dirty="0">
                <a:solidFill>
                  <a:srgbClr val="000000"/>
                </a:solidFill>
                <a:latin typeface="Arial"/>
                <a:cs typeface="Arial"/>
                <a:sym typeface="Arial"/>
              </a:rPr>
              <a:t> CO2 </a:t>
            </a:r>
            <a:r>
              <a:rPr lang="en-US" sz="2400" kern="0" dirty="0" err="1">
                <a:solidFill>
                  <a:srgbClr val="000000"/>
                </a:solidFill>
                <a:latin typeface="Arial"/>
                <a:cs typeface="Arial"/>
                <a:sym typeface="Arial"/>
              </a:rPr>
              <a:t>lần</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thứ</a:t>
            </a:r>
            <a:r>
              <a:rPr lang="en-US" sz="2400" kern="0" dirty="0">
                <a:solidFill>
                  <a:srgbClr val="000000"/>
                </a:solidFill>
                <a:latin typeface="Arial"/>
                <a:cs typeface="Arial"/>
                <a:sym typeface="Arial"/>
              </a:rPr>
              <a:t> 2 </a:t>
            </a:r>
            <a:r>
              <a:rPr lang="en-US" sz="2400" kern="0" dirty="0" err="1">
                <a:solidFill>
                  <a:srgbClr val="000000"/>
                </a:solidFill>
                <a:latin typeface="Arial"/>
                <a:cs typeface="Arial"/>
                <a:sym typeface="Arial"/>
              </a:rPr>
              <a:t>được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thực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hiện</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vào</a:t>
            </a:r>
            <a:r>
              <a:rPr lang="en-US" sz="2400" kern="0" dirty="0">
                <a:solidFill>
                  <a:srgbClr val="000000"/>
                </a:solidFill>
                <a:latin typeface="Arial"/>
                <a:cs typeface="Arial"/>
                <a:sym typeface="Arial"/>
              </a:rPr>
              <a:t> ban </a:t>
            </a:r>
            <a:r>
              <a:rPr lang="en-US" sz="2400" kern="0" dirty="0" err="1">
                <a:solidFill>
                  <a:srgbClr val="000000"/>
                </a:solidFill>
                <a:latin typeface="Arial"/>
                <a:cs typeface="Arial"/>
                <a:sym typeface="Arial"/>
              </a:rPr>
              <a:t>ngày</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lúc</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khí</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khổng</a:t>
            </a:r>
            <a:r>
              <a:rPr lang="en-US" sz="2400" kern="0" dirty="0">
                <a:solidFill>
                  <a:srgbClr val="000000"/>
                </a:solidFill>
                <a:latin typeface="Arial"/>
                <a:cs typeface="Arial"/>
                <a:sym typeface="Arial"/>
              </a:rPr>
              <a:t> </a:t>
            </a:r>
            <a:r>
              <a:rPr lang="en-US" sz="2400" kern="0" dirty="0" err="1">
                <a:solidFill>
                  <a:srgbClr val="000000"/>
                </a:solidFill>
                <a:latin typeface="Arial"/>
                <a:cs typeface="Arial"/>
                <a:sym typeface="Arial"/>
              </a:rPr>
              <a:t>đóng</a:t>
            </a:r>
            <a:r>
              <a:rPr lang="en-US" sz="2400" kern="0" dirty="0">
                <a:solidFill>
                  <a:srgbClr val="000000"/>
                </a:solidFill>
                <a:latin typeface="Arial"/>
                <a:cs typeface="Arial"/>
                <a:sym typeface="Arial"/>
              </a:rPr>
              <a:t>.</a:t>
            </a:r>
            <a:endParaRPr lang="en-US" sz="2400" kern="0" dirty="0">
              <a:solidFill>
                <a:srgbClr val="000000"/>
              </a:solidFill>
              <a:latin typeface="Arial"/>
              <a:cs typeface="Arial"/>
              <a:sym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7201" y="990600"/>
            <a:ext cx="5080000" cy="5080000"/>
          </a:xfrm>
          <a:prstGeom prst="rect">
            <a:avLst/>
          </a:prstGeom>
        </p:spPr>
      </p:pic>
    </p:spTree>
    <p:extLst>
      <p:ext uri="{BB962C8B-B14F-4D97-AF65-F5344CB8AC3E}">
        <p14:creationId xmlns:p14="http://schemas.microsoft.com/office/powerpoint/2010/main" val="873348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88"/>
                                        </p:tgtEl>
                                        <p:attrNameLst>
                                          <p:attrName>style.visibility</p:attrName>
                                        </p:attrNameLst>
                                      </p:cBhvr>
                                      <p:to>
                                        <p:strVal val="visible"/>
                                      </p:to>
                                    </p:set>
                                    <p:animEffect transition="in" filter="fade">
                                      <p:cBhvr>
                                        <p:cTn id="7" dur="1000"/>
                                        <p:tgtEl>
                                          <p:spTgt spid="1288"/>
                                        </p:tgtEl>
                                      </p:cBhvr>
                                    </p:animEffect>
                                    <p:anim calcmode="lin" valueType="num">
                                      <p:cBhvr>
                                        <p:cTn id="8" dur="1000" fill="hold"/>
                                        <p:tgtEl>
                                          <p:spTgt spid="1288"/>
                                        </p:tgtEl>
                                        <p:attrNameLst>
                                          <p:attrName>ppt_x</p:attrName>
                                        </p:attrNameLst>
                                      </p:cBhvr>
                                      <p:tavLst>
                                        <p:tav tm="0">
                                          <p:val>
                                            <p:strVal val="#ppt_x"/>
                                          </p:val>
                                        </p:tav>
                                        <p:tav tm="100000">
                                          <p:val>
                                            <p:strVal val="#ppt_x"/>
                                          </p:val>
                                        </p:tav>
                                      </p:tavLst>
                                    </p:anim>
                                    <p:anim calcmode="lin" valueType="num">
                                      <p:cBhvr>
                                        <p:cTn id="9" dur="1000" fill="hold"/>
                                        <p:tgtEl>
                                          <p:spTgt spid="128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9" dur="500"/>
                                        <p:tgtEl>
                                          <p:spTgt spid="2">
                                            <p:txEl>
                                              <p:pRg st="0" end="0"/>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22" dur="500"/>
                                        <p:tgtEl>
                                          <p:spTgt spid="2">
                                            <p:txEl>
                                              <p:pRg st="1" end="1"/>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5" dur="500"/>
                                        <p:tgtEl>
                                          <p:spTgt spid="2">
                                            <p:txEl>
                                              <p:pRg st="2" end="2"/>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8" dur="500"/>
                                        <p:tgtEl>
                                          <p:spTgt spid="2">
                                            <p:txEl>
                                              <p:pRg st="3" end="3"/>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randombar(horizontal)">
                                      <p:cBhvr>
                                        <p:cTn id="31"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60800" y="0"/>
            <a:ext cx="3838800" cy="587200"/>
          </a:xfrm>
        </p:spPr>
        <p:txBody>
          <a:bodyPr/>
          <a:lstStyle/>
          <a:p>
            <a:pPr algn="ctr"/>
            <a:r>
              <a:rPr lang="en-US" sz="4267" b="1" dirty="0">
                <a:latin typeface="+mn-lt"/>
              </a:rPr>
              <a:t>TỔNG KẾT</a:t>
            </a:r>
            <a:endParaRPr lang="en-US" sz="4267" b="1" dirty="0">
              <a:latin typeface="+mn-lt"/>
            </a:endParaRPr>
          </a:p>
        </p:txBody>
      </p:sp>
      <p:graphicFrame>
        <p:nvGraphicFramePr>
          <p:cNvPr id="2" name="Table 1"/>
          <p:cNvGraphicFramePr>
            <a:graphicFrameLocks noGrp="1"/>
          </p:cNvGraphicFramePr>
          <p:nvPr>
            <p:extLst/>
          </p:nvPr>
        </p:nvGraphicFramePr>
        <p:xfrm>
          <a:off x="508000" y="584200"/>
          <a:ext cx="11074400" cy="5770880"/>
        </p:xfrm>
        <a:graphic>
          <a:graphicData uri="http://schemas.openxmlformats.org/drawingml/2006/table">
            <a:tbl>
              <a:tblPr firstRow="1" bandRow="1">
                <a:tableStyleId>{5940675A-B579-460E-94D1-54222C63F5DA}</a:tableStyleId>
              </a:tblPr>
              <a:tblGrid>
                <a:gridCol w="2438400">
                  <a:extLst>
                    <a:ext uri="{9D8B030D-6E8A-4147-A177-3AD203B41FA5}">
                      <a16:colId xmlns="" xmlns:a16="http://schemas.microsoft.com/office/drawing/2014/main" val="20000"/>
                    </a:ext>
                  </a:extLst>
                </a:gridCol>
                <a:gridCol w="2641600">
                  <a:extLst>
                    <a:ext uri="{9D8B030D-6E8A-4147-A177-3AD203B41FA5}">
                      <a16:colId xmlns="" xmlns:a16="http://schemas.microsoft.com/office/drawing/2014/main" val="20001"/>
                    </a:ext>
                  </a:extLst>
                </a:gridCol>
                <a:gridCol w="3352800">
                  <a:extLst>
                    <a:ext uri="{9D8B030D-6E8A-4147-A177-3AD203B41FA5}">
                      <a16:colId xmlns="" xmlns:a16="http://schemas.microsoft.com/office/drawing/2014/main" val="20002"/>
                    </a:ext>
                  </a:extLst>
                </a:gridCol>
                <a:gridCol w="2641600">
                  <a:extLst>
                    <a:ext uri="{9D8B030D-6E8A-4147-A177-3AD203B41FA5}">
                      <a16:colId xmlns="" xmlns:a16="http://schemas.microsoft.com/office/drawing/2014/main" val="20003"/>
                    </a:ext>
                  </a:extLst>
                </a:gridCol>
              </a:tblGrid>
              <a:tr h="609600">
                <a:tc>
                  <a:txBody>
                    <a:bodyPr/>
                    <a:lstStyle/>
                    <a:p>
                      <a:r>
                        <a:rPr lang="en-US" sz="3200" b="1" dirty="0" err="1" smtClean="0"/>
                        <a:t>Tiêu</a:t>
                      </a:r>
                      <a:r>
                        <a:rPr lang="en-US" sz="3200" b="1" baseline="0" dirty="0" smtClean="0"/>
                        <a:t> </a:t>
                      </a:r>
                      <a:r>
                        <a:rPr lang="en-US" sz="3200" b="1" baseline="0" dirty="0" err="1" smtClean="0"/>
                        <a:t>chí</a:t>
                      </a:r>
                      <a:endParaRPr lang="en-US" sz="3200" b="1" dirty="0"/>
                    </a:p>
                  </a:txBody>
                  <a:tcPr marL="121920" marR="121920" marT="60960" marB="60960"/>
                </a:tc>
                <a:tc>
                  <a:txBody>
                    <a:bodyPr/>
                    <a:lstStyle/>
                    <a:p>
                      <a:r>
                        <a:rPr lang="en-US" sz="3200" b="1" dirty="0" smtClean="0"/>
                        <a:t>C3</a:t>
                      </a:r>
                      <a:endParaRPr lang="en-US" sz="3200" b="1" dirty="0"/>
                    </a:p>
                  </a:txBody>
                  <a:tcPr marL="121920" marR="121920" marT="60960" marB="60960"/>
                </a:tc>
                <a:tc>
                  <a:txBody>
                    <a:bodyPr/>
                    <a:lstStyle/>
                    <a:p>
                      <a:r>
                        <a:rPr lang="en-US" sz="3200" b="1" dirty="0" smtClean="0"/>
                        <a:t>C4</a:t>
                      </a:r>
                      <a:endParaRPr lang="en-US" sz="3200" b="1" dirty="0"/>
                    </a:p>
                  </a:txBody>
                  <a:tcPr marL="121920" marR="121920" marT="60960" marB="60960"/>
                </a:tc>
                <a:tc>
                  <a:txBody>
                    <a:bodyPr/>
                    <a:lstStyle/>
                    <a:p>
                      <a:r>
                        <a:rPr lang="en-US" sz="3200" b="1" dirty="0" smtClean="0"/>
                        <a:t>CAM</a:t>
                      </a:r>
                      <a:endParaRPr lang="en-US" sz="3200" b="1" dirty="0"/>
                    </a:p>
                  </a:txBody>
                  <a:tcPr marL="121920" marR="121920" marT="60960" marB="60960"/>
                </a:tc>
                <a:extLst>
                  <a:ext uri="{0D108BD9-81ED-4DB2-BD59-A6C34878D82A}">
                    <a16:rowId xmlns="" xmlns:a16="http://schemas.microsoft.com/office/drawing/2014/main" val="10000"/>
                  </a:ext>
                </a:extLst>
              </a:tr>
              <a:tr h="487680">
                <a:tc>
                  <a:txBody>
                    <a:bodyPr/>
                    <a:lstStyle/>
                    <a:p>
                      <a:r>
                        <a:rPr lang="en-US" sz="2400" b="1" dirty="0" err="1" smtClean="0"/>
                        <a:t>Điều</a:t>
                      </a:r>
                      <a:r>
                        <a:rPr lang="en-US" sz="2400" b="1" dirty="0" smtClean="0"/>
                        <a:t> </a:t>
                      </a:r>
                      <a:r>
                        <a:rPr lang="en-US" sz="2400" b="1" dirty="0" err="1" smtClean="0"/>
                        <a:t>kiện</a:t>
                      </a:r>
                      <a:r>
                        <a:rPr lang="en-US" sz="2400" b="1" baseline="0" dirty="0" smtClean="0"/>
                        <a:t> </a:t>
                      </a:r>
                      <a:r>
                        <a:rPr lang="en-US" sz="2400" b="1" baseline="0" dirty="0" err="1" smtClean="0"/>
                        <a:t>sống</a:t>
                      </a:r>
                      <a:endParaRPr lang="en-US" sz="2400" b="1" dirty="0"/>
                    </a:p>
                  </a:txBody>
                  <a:tcPr marL="121920" marR="121920" marT="60960" marB="60960"/>
                </a:tc>
                <a:tc>
                  <a:txBody>
                    <a:bodyPr/>
                    <a:lstStyle/>
                    <a:p>
                      <a:r>
                        <a:rPr lang="en-US" sz="2100" dirty="0" err="1" smtClean="0"/>
                        <a:t>Ôn</a:t>
                      </a:r>
                      <a:r>
                        <a:rPr lang="en-US" sz="2100" baseline="0" dirty="0" smtClean="0"/>
                        <a:t> </a:t>
                      </a:r>
                      <a:r>
                        <a:rPr lang="en-US" sz="2100" baseline="0" dirty="0" err="1" smtClean="0"/>
                        <a:t>đới</a:t>
                      </a:r>
                      <a:r>
                        <a:rPr lang="en-US" sz="2100" baseline="0" dirty="0" smtClean="0"/>
                        <a:t> </a:t>
                      </a:r>
                      <a:r>
                        <a:rPr lang="en-US" sz="2100" baseline="0" dirty="0" err="1" smtClean="0"/>
                        <a:t>và</a:t>
                      </a:r>
                      <a:r>
                        <a:rPr lang="en-US" sz="2100" baseline="0" dirty="0" smtClean="0"/>
                        <a:t> </a:t>
                      </a:r>
                      <a:r>
                        <a:rPr lang="en-US" sz="2100" baseline="0" dirty="0" err="1" smtClean="0"/>
                        <a:t>nhiệt</a:t>
                      </a:r>
                      <a:r>
                        <a:rPr lang="en-US" sz="2100" baseline="0" dirty="0" smtClean="0"/>
                        <a:t> </a:t>
                      </a:r>
                      <a:r>
                        <a:rPr lang="en-US" sz="2100" baseline="0" dirty="0" err="1" smtClean="0"/>
                        <a:t>đới</a:t>
                      </a:r>
                      <a:endParaRPr lang="en-US" sz="2100" dirty="0"/>
                    </a:p>
                  </a:txBody>
                  <a:tcPr marL="121920" marR="121920" marT="60960" marB="60960"/>
                </a:tc>
                <a:tc>
                  <a:txBody>
                    <a:bodyPr/>
                    <a:lstStyle/>
                    <a:p>
                      <a:r>
                        <a:rPr lang="en-US" sz="2100" dirty="0" err="1" smtClean="0"/>
                        <a:t>Nhiệt</a:t>
                      </a:r>
                      <a:r>
                        <a:rPr lang="en-US" sz="2100" baseline="0" dirty="0" smtClean="0"/>
                        <a:t> </a:t>
                      </a:r>
                      <a:r>
                        <a:rPr lang="en-US" sz="2100" baseline="0" dirty="0" err="1" smtClean="0"/>
                        <a:t>đới</a:t>
                      </a:r>
                      <a:endParaRPr lang="en-US" sz="2100" dirty="0"/>
                    </a:p>
                  </a:txBody>
                  <a:tcPr marL="121920" marR="121920" marT="60960" marB="60960"/>
                </a:tc>
                <a:tc>
                  <a:txBody>
                    <a:bodyPr/>
                    <a:lstStyle/>
                    <a:p>
                      <a:r>
                        <a:rPr lang="en-US" sz="2100" dirty="0" err="1" smtClean="0"/>
                        <a:t>Nơi</a:t>
                      </a:r>
                      <a:r>
                        <a:rPr lang="en-US" sz="2100" baseline="0" dirty="0" smtClean="0"/>
                        <a:t> </a:t>
                      </a:r>
                      <a:r>
                        <a:rPr lang="en-US" sz="2100" baseline="0" dirty="0" err="1" smtClean="0"/>
                        <a:t>khô</a:t>
                      </a:r>
                      <a:r>
                        <a:rPr lang="en-US" sz="2100" baseline="0" dirty="0" smtClean="0"/>
                        <a:t> </a:t>
                      </a:r>
                      <a:r>
                        <a:rPr lang="en-US" sz="2100" baseline="0" dirty="0" err="1" smtClean="0"/>
                        <a:t>hạn</a:t>
                      </a:r>
                      <a:endParaRPr lang="en-US" sz="2100" dirty="0"/>
                    </a:p>
                  </a:txBody>
                  <a:tcPr marL="121920" marR="121920" marT="60960" marB="60960"/>
                </a:tc>
                <a:extLst>
                  <a:ext uri="{0D108BD9-81ED-4DB2-BD59-A6C34878D82A}">
                    <a16:rowId xmlns="" xmlns:a16="http://schemas.microsoft.com/office/drawing/2014/main" val="10001"/>
                  </a:ext>
                </a:extLst>
              </a:tr>
              <a:tr h="772160">
                <a:tc>
                  <a:txBody>
                    <a:bodyPr/>
                    <a:lstStyle/>
                    <a:p>
                      <a:r>
                        <a:rPr lang="en-US" sz="2400" b="1" dirty="0" err="1" smtClean="0"/>
                        <a:t>Thực</a:t>
                      </a:r>
                      <a:r>
                        <a:rPr lang="en-US" sz="2400" b="1" dirty="0" smtClean="0"/>
                        <a:t> </a:t>
                      </a:r>
                      <a:r>
                        <a:rPr lang="en-US" sz="2400" b="1" dirty="0" err="1" smtClean="0"/>
                        <a:t>vật</a:t>
                      </a:r>
                      <a:r>
                        <a:rPr lang="en-US" sz="2400" b="1" baseline="0" dirty="0" smtClean="0"/>
                        <a:t> </a:t>
                      </a:r>
                      <a:r>
                        <a:rPr lang="en-US" sz="2400" b="1" baseline="0" dirty="0" err="1" smtClean="0"/>
                        <a:t>đại</a:t>
                      </a:r>
                      <a:r>
                        <a:rPr lang="en-US" sz="2400" b="1" baseline="0" dirty="0" smtClean="0"/>
                        <a:t> </a:t>
                      </a:r>
                      <a:r>
                        <a:rPr lang="en-US" sz="2400" b="1" baseline="0" dirty="0" err="1" smtClean="0"/>
                        <a:t>diện</a:t>
                      </a:r>
                      <a:endParaRPr lang="en-US" sz="2400" b="1" dirty="0"/>
                    </a:p>
                  </a:txBody>
                  <a:tcPr marL="121920" marR="121920" marT="60960" marB="60960"/>
                </a:tc>
                <a:tc>
                  <a:txBody>
                    <a:bodyPr/>
                    <a:lstStyle/>
                    <a:p>
                      <a:r>
                        <a:rPr lang="en-US" sz="2100" dirty="0" err="1" smtClean="0"/>
                        <a:t>Hầu</a:t>
                      </a:r>
                      <a:r>
                        <a:rPr lang="en-US" sz="2100" baseline="0" dirty="0" smtClean="0"/>
                        <a:t> </a:t>
                      </a:r>
                      <a:r>
                        <a:rPr lang="en-US" sz="2100" baseline="0" dirty="0" err="1" smtClean="0"/>
                        <a:t>hết</a:t>
                      </a:r>
                      <a:r>
                        <a:rPr lang="en-US" sz="2100" baseline="0" dirty="0" smtClean="0"/>
                        <a:t> </a:t>
                      </a:r>
                      <a:r>
                        <a:rPr lang="en-US" sz="2100" baseline="0" dirty="0" err="1" smtClean="0"/>
                        <a:t>các</a:t>
                      </a:r>
                      <a:r>
                        <a:rPr lang="en-US" sz="2100" baseline="0" dirty="0" smtClean="0"/>
                        <a:t> </a:t>
                      </a:r>
                      <a:r>
                        <a:rPr lang="en-US" sz="2100" baseline="0" dirty="0" err="1" smtClean="0"/>
                        <a:t>loài</a:t>
                      </a:r>
                      <a:r>
                        <a:rPr lang="en-US" sz="2100" baseline="0" dirty="0" smtClean="0"/>
                        <a:t> </a:t>
                      </a:r>
                      <a:r>
                        <a:rPr lang="en-US" sz="2100" baseline="0" dirty="0" err="1" smtClean="0"/>
                        <a:t>thực</a:t>
                      </a:r>
                      <a:r>
                        <a:rPr lang="en-US" sz="2100" baseline="0" dirty="0" smtClean="0"/>
                        <a:t> </a:t>
                      </a:r>
                      <a:r>
                        <a:rPr lang="en-US" sz="2100" baseline="0" dirty="0" err="1" smtClean="0"/>
                        <a:t>vật</a:t>
                      </a:r>
                      <a:endParaRPr lang="en-US" sz="2100" dirty="0"/>
                    </a:p>
                  </a:txBody>
                  <a:tcPr marL="121920" marR="121920" marT="60960" marB="60960"/>
                </a:tc>
                <a:tc>
                  <a:txBody>
                    <a:bodyPr/>
                    <a:lstStyle/>
                    <a:p>
                      <a:r>
                        <a:rPr lang="en-US" sz="2100" dirty="0" err="1" smtClean="0"/>
                        <a:t>Cây</a:t>
                      </a:r>
                      <a:r>
                        <a:rPr lang="en-US" sz="2100" baseline="0" dirty="0" smtClean="0"/>
                        <a:t> </a:t>
                      </a:r>
                      <a:r>
                        <a:rPr lang="en-US" sz="2100" baseline="0" dirty="0" err="1" smtClean="0"/>
                        <a:t>nhiệt</a:t>
                      </a:r>
                      <a:r>
                        <a:rPr lang="en-US" sz="2100" baseline="0" dirty="0" smtClean="0"/>
                        <a:t> </a:t>
                      </a:r>
                      <a:r>
                        <a:rPr lang="en-US" sz="2100" baseline="0" dirty="0" err="1" smtClean="0"/>
                        <a:t>đới</a:t>
                      </a:r>
                      <a:r>
                        <a:rPr lang="en-US" sz="2100" baseline="0" dirty="0" smtClean="0"/>
                        <a:t>: </a:t>
                      </a:r>
                      <a:r>
                        <a:rPr lang="en-US" sz="2100" baseline="0" dirty="0" err="1" smtClean="0"/>
                        <a:t>mía</a:t>
                      </a:r>
                      <a:r>
                        <a:rPr lang="en-US" sz="2100" baseline="0" dirty="0" smtClean="0"/>
                        <a:t>, </a:t>
                      </a:r>
                      <a:r>
                        <a:rPr lang="en-US" sz="2100" baseline="0" dirty="0" err="1" smtClean="0"/>
                        <a:t>ngô</a:t>
                      </a:r>
                      <a:r>
                        <a:rPr lang="en-US" sz="2100" baseline="0" dirty="0" smtClean="0"/>
                        <a:t>…</a:t>
                      </a:r>
                      <a:endParaRPr lang="en-US" sz="2100" dirty="0"/>
                    </a:p>
                  </a:txBody>
                  <a:tcPr marL="121920" marR="121920" marT="60960" marB="60960"/>
                </a:tc>
                <a:tc>
                  <a:txBody>
                    <a:bodyPr/>
                    <a:lstStyle/>
                    <a:p>
                      <a:r>
                        <a:rPr lang="en-US" sz="2100" dirty="0" err="1" smtClean="0"/>
                        <a:t>Xương</a:t>
                      </a:r>
                      <a:r>
                        <a:rPr lang="en-US" sz="2100" baseline="0" dirty="0" smtClean="0"/>
                        <a:t> </a:t>
                      </a:r>
                      <a:r>
                        <a:rPr lang="en-US" sz="2100" baseline="0" dirty="0" err="1" smtClean="0"/>
                        <a:t>rồng</a:t>
                      </a:r>
                      <a:r>
                        <a:rPr lang="en-US" sz="2100" baseline="0" dirty="0" smtClean="0"/>
                        <a:t>, </a:t>
                      </a:r>
                      <a:r>
                        <a:rPr lang="en-US" sz="2100" baseline="0" dirty="0" err="1" smtClean="0"/>
                        <a:t>dứa</a:t>
                      </a:r>
                      <a:r>
                        <a:rPr lang="en-US" sz="2100" baseline="0" dirty="0" smtClean="0"/>
                        <a:t>…</a:t>
                      </a:r>
                      <a:endParaRPr lang="en-US" sz="2100" dirty="0"/>
                    </a:p>
                  </a:txBody>
                  <a:tcPr marL="121920" marR="121920" marT="60960" marB="60960"/>
                </a:tc>
                <a:extLst>
                  <a:ext uri="{0D108BD9-81ED-4DB2-BD59-A6C34878D82A}">
                    <a16:rowId xmlns="" xmlns:a16="http://schemas.microsoft.com/office/drawing/2014/main" val="10002"/>
                  </a:ext>
                </a:extLst>
              </a:tr>
              <a:tr h="853440">
                <a:tc>
                  <a:txBody>
                    <a:bodyPr/>
                    <a:lstStyle/>
                    <a:p>
                      <a:r>
                        <a:rPr lang="en-US" sz="2400" b="1" dirty="0" err="1" smtClean="0"/>
                        <a:t>Chất</a:t>
                      </a:r>
                      <a:r>
                        <a:rPr lang="en-US" sz="2400" b="1" dirty="0" smtClean="0"/>
                        <a:t> </a:t>
                      </a:r>
                      <a:r>
                        <a:rPr lang="en-US" sz="2400" b="1" dirty="0" err="1" smtClean="0"/>
                        <a:t>nhận</a:t>
                      </a:r>
                      <a:r>
                        <a:rPr lang="en-US" sz="2400" b="1" baseline="0" dirty="0" smtClean="0"/>
                        <a:t> CO2 </a:t>
                      </a:r>
                      <a:r>
                        <a:rPr lang="en-US" sz="2400" b="1" baseline="0" dirty="0" err="1" smtClean="0"/>
                        <a:t>đầu</a:t>
                      </a:r>
                      <a:r>
                        <a:rPr lang="en-US" sz="2400" b="1" baseline="0" dirty="0" smtClean="0"/>
                        <a:t> </a:t>
                      </a:r>
                      <a:r>
                        <a:rPr lang="en-US" sz="2400" b="1" baseline="0" dirty="0" err="1" smtClean="0"/>
                        <a:t>tiên</a:t>
                      </a:r>
                      <a:endParaRPr lang="en-US" sz="2400" b="1" dirty="0"/>
                    </a:p>
                  </a:txBody>
                  <a:tcPr marL="121920" marR="121920" marT="60960" marB="60960"/>
                </a:tc>
                <a:tc>
                  <a:txBody>
                    <a:bodyPr/>
                    <a:lstStyle/>
                    <a:p>
                      <a:r>
                        <a:rPr lang="en-US" sz="2100" dirty="0" smtClean="0"/>
                        <a:t>Ribulozo-1,5-dip</a:t>
                      </a:r>
                      <a:endParaRPr lang="en-US" sz="2100" dirty="0"/>
                    </a:p>
                  </a:txBody>
                  <a:tcPr marL="121920" marR="121920" marT="60960" marB="60960"/>
                </a:tc>
                <a:tc>
                  <a:txBody>
                    <a:bodyPr/>
                    <a:lstStyle/>
                    <a:p>
                      <a:r>
                        <a:rPr lang="en-US" sz="2100" dirty="0" smtClean="0"/>
                        <a:t>PEP</a:t>
                      </a:r>
                      <a:endParaRPr lang="en-US" sz="2100" dirty="0"/>
                    </a:p>
                  </a:txBody>
                  <a:tcPr marL="121920" marR="121920" marT="60960" marB="60960"/>
                </a:tc>
                <a:tc>
                  <a:txBody>
                    <a:bodyPr/>
                    <a:lstStyle/>
                    <a:p>
                      <a:r>
                        <a:rPr lang="en-US" sz="2100" dirty="0" smtClean="0"/>
                        <a:t>PEP</a:t>
                      </a:r>
                      <a:endParaRPr lang="en-US" sz="2100" dirty="0"/>
                    </a:p>
                  </a:txBody>
                  <a:tcPr marL="121920" marR="121920" marT="60960" marB="60960"/>
                </a:tc>
                <a:extLst>
                  <a:ext uri="{0D108BD9-81ED-4DB2-BD59-A6C34878D82A}">
                    <a16:rowId xmlns="" xmlns:a16="http://schemas.microsoft.com/office/drawing/2014/main" val="10003"/>
                  </a:ext>
                </a:extLst>
              </a:tr>
              <a:tr h="853440">
                <a:tc>
                  <a:txBody>
                    <a:bodyPr/>
                    <a:lstStyle/>
                    <a:p>
                      <a:r>
                        <a:rPr lang="en-US" sz="2400" b="1" dirty="0" err="1" smtClean="0"/>
                        <a:t>Sản</a:t>
                      </a:r>
                      <a:r>
                        <a:rPr lang="en-US" sz="2400" b="1" dirty="0" smtClean="0"/>
                        <a:t> </a:t>
                      </a:r>
                      <a:r>
                        <a:rPr lang="en-US" sz="2400" b="1" dirty="0" err="1" smtClean="0"/>
                        <a:t>phẩm</a:t>
                      </a:r>
                      <a:r>
                        <a:rPr lang="en-US" sz="2400" b="1" baseline="0" dirty="0" smtClean="0"/>
                        <a:t> </a:t>
                      </a:r>
                      <a:r>
                        <a:rPr lang="en-US" sz="2400" b="1" baseline="0" dirty="0" err="1" smtClean="0"/>
                        <a:t>ổn</a:t>
                      </a:r>
                      <a:r>
                        <a:rPr lang="en-US" sz="2400" b="1" baseline="0" dirty="0" smtClean="0"/>
                        <a:t> </a:t>
                      </a:r>
                      <a:r>
                        <a:rPr lang="en-US" sz="2400" b="1" baseline="0" dirty="0" err="1" smtClean="0"/>
                        <a:t>định</a:t>
                      </a:r>
                      <a:r>
                        <a:rPr lang="en-US" sz="2400" b="1" baseline="0" dirty="0" smtClean="0"/>
                        <a:t> </a:t>
                      </a:r>
                      <a:r>
                        <a:rPr lang="en-US" sz="2400" b="1" baseline="0" dirty="0" err="1" smtClean="0"/>
                        <a:t>đầu</a:t>
                      </a:r>
                      <a:r>
                        <a:rPr lang="en-US" sz="2400" b="1" baseline="0" dirty="0" smtClean="0"/>
                        <a:t> </a:t>
                      </a:r>
                      <a:r>
                        <a:rPr lang="en-US" sz="2400" b="1" baseline="0" dirty="0" err="1" smtClean="0"/>
                        <a:t>tiên</a:t>
                      </a:r>
                      <a:endParaRPr lang="en-US" sz="2400" b="1" dirty="0"/>
                    </a:p>
                  </a:txBody>
                  <a:tcPr marL="121920" marR="121920" marT="60960" marB="60960"/>
                </a:tc>
                <a:tc>
                  <a:txBody>
                    <a:bodyPr/>
                    <a:lstStyle/>
                    <a:p>
                      <a:r>
                        <a:rPr lang="en-US" sz="2100" dirty="0" smtClean="0"/>
                        <a:t>APG</a:t>
                      </a:r>
                      <a:r>
                        <a:rPr lang="en-US" sz="2100" baseline="0" dirty="0" smtClean="0"/>
                        <a:t> (</a:t>
                      </a:r>
                      <a:r>
                        <a:rPr lang="en-US" sz="2100" baseline="0" dirty="0" err="1" smtClean="0"/>
                        <a:t>hợp</a:t>
                      </a:r>
                      <a:r>
                        <a:rPr lang="en-US" sz="2100" baseline="0" dirty="0" smtClean="0"/>
                        <a:t> </a:t>
                      </a:r>
                      <a:r>
                        <a:rPr lang="en-US" sz="2100" baseline="0" dirty="0" err="1" smtClean="0"/>
                        <a:t>chất</a:t>
                      </a:r>
                      <a:r>
                        <a:rPr lang="en-US" sz="2100" baseline="0" dirty="0" smtClean="0"/>
                        <a:t> 3C)</a:t>
                      </a:r>
                      <a:endParaRPr lang="en-US" sz="2100" dirty="0"/>
                    </a:p>
                  </a:txBody>
                  <a:tcPr marL="121920" marR="121920" marT="60960" marB="60960"/>
                </a:tc>
                <a:tc>
                  <a:txBody>
                    <a:bodyPr/>
                    <a:lstStyle/>
                    <a:p>
                      <a:r>
                        <a:rPr lang="en-US" sz="2100" dirty="0" smtClean="0"/>
                        <a:t>AOA (</a:t>
                      </a:r>
                      <a:r>
                        <a:rPr lang="en-US" sz="2100" dirty="0" err="1" smtClean="0"/>
                        <a:t>hợp</a:t>
                      </a:r>
                      <a:r>
                        <a:rPr lang="en-US" sz="2100" baseline="0" dirty="0" smtClean="0"/>
                        <a:t> </a:t>
                      </a:r>
                      <a:r>
                        <a:rPr lang="en-US" sz="2100" baseline="0" dirty="0" err="1" smtClean="0"/>
                        <a:t>chất</a:t>
                      </a:r>
                      <a:r>
                        <a:rPr lang="en-US" sz="2100" baseline="0" dirty="0" smtClean="0"/>
                        <a:t> 4C)</a:t>
                      </a:r>
                      <a:endParaRPr lang="en-US" sz="2100" dirty="0"/>
                    </a:p>
                  </a:txBody>
                  <a:tcPr marL="121920" marR="121920" marT="60960" marB="60960"/>
                </a:tc>
                <a:tc>
                  <a:txBody>
                    <a:bodyPr/>
                    <a:lstStyle/>
                    <a:p>
                      <a:r>
                        <a:rPr lang="en-US" sz="2100" dirty="0" smtClean="0"/>
                        <a:t>AOA (</a:t>
                      </a:r>
                      <a:r>
                        <a:rPr lang="en-US" sz="2100" dirty="0" err="1" smtClean="0"/>
                        <a:t>hợp</a:t>
                      </a:r>
                      <a:r>
                        <a:rPr lang="en-US" sz="2100" baseline="0" dirty="0" smtClean="0"/>
                        <a:t> </a:t>
                      </a:r>
                      <a:r>
                        <a:rPr lang="en-US" sz="2100" baseline="0" dirty="0" err="1" smtClean="0"/>
                        <a:t>chất</a:t>
                      </a:r>
                      <a:r>
                        <a:rPr lang="en-US" sz="2100" baseline="0" dirty="0" smtClean="0"/>
                        <a:t> 4C)</a:t>
                      </a:r>
                      <a:endParaRPr lang="en-US" sz="2100" dirty="0"/>
                    </a:p>
                  </a:txBody>
                  <a:tcPr marL="121920" marR="121920" marT="60960" marB="60960"/>
                </a:tc>
                <a:extLst>
                  <a:ext uri="{0D108BD9-81ED-4DB2-BD59-A6C34878D82A}">
                    <a16:rowId xmlns="" xmlns:a16="http://schemas.microsoft.com/office/drawing/2014/main" val="10004"/>
                  </a:ext>
                </a:extLst>
              </a:tr>
              <a:tr h="487680">
                <a:tc>
                  <a:txBody>
                    <a:bodyPr/>
                    <a:lstStyle/>
                    <a:p>
                      <a:r>
                        <a:rPr lang="en-US" sz="2400" b="1" dirty="0" err="1" smtClean="0"/>
                        <a:t>Thời</a:t>
                      </a:r>
                      <a:r>
                        <a:rPr lang="en-US" sz="2400" b="1" dirty="0" smtClean="0"/>
                        <a:t> </a:t>
                      </a:r>
                      <a:r>
                        <a:rPr lang="en-US" sz="2400" b="1" dirty="0" err="1" smtClean="0"/>
                        <a:t>gian</a:t>
                      </a:r>
                      <a:endParaRPr lang="en-US" sz="2400" b="1" dirty="0"/>
                    </a:p>
                  </a:txBody>
                  <a:tcPr marL="121920" marR="121920" marT="60960" marB="60960"/>
                </a:tc>
                <a:tc>
                  <a:txBody>
                    <a:bodyPr/>
                    <a:lstStyle/>
                    <a:p>
                      <a:r>
                        <a:rPr lang="en-US" sz="2100" dirty="0" smtClean="0"/>
                        <a:t>Ban </a:t>
                      </a:r>
                      <a:r>
                        <a:rPr lang="en-US" sz="2100" dirty="0" err="1" smtClean="0"/>
                        <a:t>ngày</a:t>
                      </a:r>
                      <a:endParaRPr lang="en-US" sz="2100" dirty="0"/>
                    </a:p>
                  </a:txBody>
                  <a:tcPr marL="121920" marR="121920" marT="60960" marB="60960"/>
                </a:tc>
                <a:tc>
                  <a:txBody>
                    <a:bodyPr/>
                    <a:lstStyle/>
                    <a:p>
                      <a:r>
                        <a:rPr lang="en-US" sz="2100" dirty="0" smtClean="0"/>
                        <a:t>Ban </a:t>
                      </a:r>
                      <a:r>
                        <a:rPr lang="en-US" sz="2100" dirty="0" err="1" smtClean="0"/>
                        <a:t>ngày</a:t>
                      </a:r>
                      <a:endParaRPr lang="en-US" sz="2100" dirty="0"/>
                    </a:p>
                  </a:txBody>
                  <a:tcPr marL="121920" marR="121920" marT="60960" marB="60960"/>
                </a:tc>
                <a:tc>
                  <a:txBody>
                    <a:bodyPr/>
                    <a:lstStyle/>
                    <a:p>
                      <a:r>
                        <a:rPr lang="en-US" sz="2100" dirty="0" smtClean="0"/>
                        <a:t>Ban </a:t>
                      </a:r>
                      <a:r>
                        <a:rPr lang="en-US" sz="2100" dirty="0" err="1" smtClean="0"/>
                        <a:t>đêm</a:t>
                      </a:r>
                      <a:r>
                        <a:rPr lang="en-US" sz="2100" dirty="0" smtClean="0"/>
                        <a:t>,</a:t>
                      </a:r>
                      <a:r>
                        <a:rPr lang="en-US" sz="2100" baseline="0" dirty="0" smtClean="0"/>
                        <a:t> ban </a:t>
                      </a:r>
                      <a:r>
                        <a:rPr lang="en-US" sz="2100" baseline="0" dirty="0" err="1" smtClean="0"/>
                        <a:t>ngày</a:t>
                      </a:r>
                      <a:endParaRPr lang="en-US" sz="2100" dirty="0"/>
                    </a:p>
                  </a:txBody>
                  <a:tcPr marL="121920" marR="121920" marT="60960" marB="60960"/>
                </a:tc>
                <a:extLst>
                  <a:ext uri="{0D108BD9-81ED-4DB2-BD59-A6C34878D82A}">
                    <a16:rowId xmlns="" xmlns:a16="http://schemas.microsoft.com/office/drawing/2014/main" val="10005"/>
                  </a:ext>
                </a:extLst>
              </a:tr>
              <a:tr h="853440">
                <a:tc>
                  <a:txBody>
                    <a:bodyPr/>
                    <a:lstStyle/>
                    <a:p>
                      <a:r>
                        <a:rPr lang="en-US" sz="2400" b="1" dirty="0" err="1" smtClean="0"/>
                        <a:t>Không</a:t>
                      </a:r>
                      <a:r>
                        <a:rPr lang="en-US" sz="2400" b="1" baseline="0" dirty="0" smtClean="0"/>
                        <a:t> </a:t>
                      </a:r>
                      <a:r>
                        <a:rPr lang="en-US" sz="2400" b="1" baseline="0" dirty="0" err="1" smtClean="0"/>
                        <a:t>gian</a:t>
                      </a:r>
                      <a:r>
                        <a:rPr lang="en-US" sz="2400" b="1" baseline="0" dirty="0" smtClean="0"/>
                        <a:t> </a:t>
                      </a:r>
                      <a:r>
                        <a:rPr lang="en-US" sz="2400" b="1" baseline="0" dirty="0" err="1" smtClean="0"/>
                        <a:t>thực</a:t>
                      </a:r>
                      <a:r>
                        <a:rPr lang="en-US" sz="2400" b="1" baseline="0" dirty="0" smtClean="0"/>
                        <a:t> </a:t>
                      </a:r>
                      <a:r>
                        <a:rPr lang="en-US" sz="2400" b="1" baseline="0" dirty="0" err="1" smtClean="0"/>
                        <a:t>hiện</a:t>
                      </a:r>
                      <a:endParaRPr lang="en-US" sz="2400" b="1" dirty="0"/>
                    </a:p>
                  </a:txBody>
                  <a:tcPr marL="121920" marR="121920" marT="60960" marB="60960"/>
                </a:tc>
                <a:tc>
                  <a:txBody>
                    <a:bodyPr/>
                    <a:lstStyle/>
                    <a:p>
                      <a:r>
                        <a:rPr lang="en-US" sz="2100" dirty="0" err="1" smtClean="0"/>
                        <a:t>Lục</a:t>
                      </a:r>
                      <a:r>
                        <a:rPr lang="en-US" sz="2100" dirty="0" smtClean="0"/>
                        <a:t> </a:t>
                      </a:r>
                      <a:r>
                        <a:rPr lang="en-US" sz="2100" dirty="0" err="1" smtClean="0"/>
                        <a:t>lạp</a:t>
                      </a:r>
                      <a:r>
                        <a:rPr lang="en-US" sz="2100" baseline="0" dirty="0" smtClean="0"/>
                        <a:t> </a:t>
                      </a:r>
                      <a:r>
                        <a:rPr lang="en-US" sz="2100" baseline="0" dirty="0" err="1" smtClean="0"/>
                        <a:t>tế</a:t>
                      </a:r>
                      <a:r>
                        <a:rPr lang="en-US" sz="2100" baseline="0" dirty="0" smtClean="0"/>
                        <a:t> </a:t>
                      </a:r>
                      <a:r>
                        <a:rPr lang="en-US" sz="2100" baseline="0" dirty="0" err="1" smtClean="0"/>
                        <a:t>bào</a:t>
                      </a:r>
                      <a:r>
                        <a:rPr lang="en-US" sz="2100" baseline="0" dirty="0" smtClean="0"/>
                        <a:t> </a:t>
                      </a:r>
                      <a:r>
                        <a:rPr lang="en-US" sz="2100" baseline="0" dirty="0" err="1" smtClean="0"/>
                        <a:t>mô</a:t>
                      </a:r>
                      <a:r>
                        <a:rPr lang="en-US" sz="2100" baseline="0" dirty="0" smtClean="0"/>
                        <a:t> </a:t>
                      </a:r>
                      <a:r>
                        <a:rPr lang="en-US" sz="2100" baseline="0" dirty="0" err="1" smtClean="0"/>
                        <a:t>giậu</a:t>
                      </a:r>
                      <a:endParaRPr lang="en-US" sz="2100" dirty="0"/>
                    </a:p>
                  </a:txBody>
                  <a:tcPr marL="121920" marR="121920" marT="60960" marB="60960"/>
                </a:tc>
                <a:tc>
                  <a:txBody>
                    <a:bodyPr/>
                    <a:lstStyle/>
                    <a:p>
                      <a:r>
                        <a:rPr lang="en-US" sz="2100" dirty="0" err="1" smtClean="0"/>
                        <a:t>Lục</a:t>
                      </a:r>
                      <a:r>
                        <a:rPr lang="en-US" sz="2100" dirty="0" smtClean="0"/>
                        <a:t> </a:t>
                      </a:r>
                      <a:r>
                        <a:rPr lang="en-US" sz="2100" dirty="0" err="1" smtClean="0"/>
                        <a:t>lạp</a:t>
                      </a:r>
                      <a:r>
                        <a:rPr lang="en-US" sz="2100" baseline="0" dirty="0" smtClean="0"/>
                        <a:t> </a:t>
                      </a:r>
                      <a:r>
                        <a:rPr lang="en-US" sz="2100" baseline="0" dirty="0" err="1" smtClean="0"/>
                        <a:t>tế</a:t>
                      </a:r>
                      <a:r>
                        <a:rPr lang="en-US" sz="2100" baseline="0" dirty="0" smtClean="0"/>
                        <a:t> </a:t>
                      </a:r>
                      <a:r>
                        <a:rPr lang="en-US" sz="2100" baseline="0" dirty="0" err="1" smtClean="0"/>
                        <a:t>bào</a:t>
                      </a:r>
                      <a:r>
                        <a:rPr lang="en-US" sz="2100" baseline="0" dirty="0" smtClean="0"/>
                        <a:t> </a:t>
                      </a:r>
                      <a:r>
                        <a:rPr lang="en-US" sz="2100" baseline="0" dirty="0" err="1" smtClean="0"/>
                        <a:t>mô</a:t>
                      </a:r>
                      <a:r>
                        <a:rPr lang="en-US" sz="2100" baseline="0" dirty="0" smtClean="0"/>
                        <a:t> </a:t>
                      </a:r>
                      <a:r>
                        <a:rPr lang="en-US" sz="2100" baseline="0" dirty="0" err="1" smtClean="0"/>
                        <a:t>giậu</a:t>
                      </a:r>
                      <a:r>
                        <a:rPr lang="en-US" sz="2100" baseline="0" dirty="0" smtClean="0"/>
                        <a:t> </a:t>
                      </a:r>
                      <a:r>
                        <a:rPr lang="en-US" sz="2100" baseline="0" dirty="0" err="1" smtClean="0"/>
                        <a:t>và</a:t>
                      </a:r>
                      <a:r>
                        <a:rPr lang="en-US" sz="2100" baseline="0" dirty="0" smtClean="0"/>
                        <a:t> </a:t>
                      </a:r>
                      <a:r>
                        <a:rPr lang="en-US" sz="2100" baseline="0" dirty="0" err="1" smtClean="0"/>
                        <a:t>lục</a:t>
                      </a:r>
                      <a:r>
                        <a:rPr lang="en-US" sz="2100" baseline="0" dirty="0" smtClean="0"/>
                        <a:t> </a:t>
                      </a:r>
                      <a:r>
                        <a:rPr lang="en-US" sz="2100" baseline="0" dirty="0" err="1" smtClean="0"/>
                        <a:t>lạp</a:t>
                      </a:r>
                      <a:r>
                        <a:rPr lang="en-US" sz="2100" baseline="0" dirty="0" smtClean="0"/>
                        <a:t> </a:t>
                      </a:r>
                      <a:r>
                        <a:rPr lang="en-US" sz="2100" baseline="0" dirty="0" err="1" smtClean="0"/>
                        <a:t>tế</a:t>
                      </a:r>
                      <a:r>
                        <a:rPr lang="en-US" sz="2100" baseline="0" dirty="0" smtClean="0"/>
                        <a:t> </a:t>
                      </a:r>
                      <a:r>
                        <a:rPr lang="en-US" sz="2100" baseline="0" dirty="0" err="1" smtClean="0"/>
                        <a:t>bào</a:t>
                      </a:r>
                      <a:r>
                        <a:rPr lang="en-US" sz="2100" baseline="0" dirty="0" smtClean="0"/>
                        <a:t> </a:t>
                      </a:r>
                      <a:r>
                        <a:rPr lang="en-US" sz="2100" baseline="0" dirty="0" err="1" smtClean="0"/>
                        <a:t>bao</a:t>
                      </a:r>
                      <a:r>
                        <a:rPr lang="en-US" sz="2100" baseline="0" dirty="0" smtClean="0"/>
                        <a:t> </a:t>
                      </a:r>
                      <a:r>
                        <a:rPr lang="en-US" sz="2100" baseline="0" dirty="0" err="1" smtClean="0"/>
                        <a:t>bó</a:t>
                      </a:r>
                      <a:r>
                        <a:rPr lang="en-US" sz="2100" baseline="0" dirty="0" smtClean="0"/>
                        <a:t> </a:t>
                      </a:r>
                      <a:r>
                        <a:rPr lang="en-US" sz="2100" baseline="0" dirty="0" err="1" smtClean="0"/>
                        <a:t>mạch</a:t>
                      </a:r>
                      <a:endParaRPr lang="en-US" sz="2100" dirty="0"/>
                    </a:p>
                  </a:txBody>
                  <a:tcPr marL="121920" marR="121920" marT="60960" marB="60960"/>
                </a:tc>
                <a:tc>
                  <a:txBody>
                    <a:bodyPr/>
                    <a:lstStyle/>
                    <a:p>
                      <a:r>
                        <a:rPr lang="en-US" sz="2100" dirty="0" err="1" smtClean="0"/>
                        <a:t>Lục</a:t>
                      </a:r>
                      <a:r>
                        <a:rPr lang="en-US" sz="2100" dirty="0" smtClean="0"/>
                        <a:t> </a:t>
                      </a:r>
                      <a:r>
                        <a:rPr lang="en-US" sz="2100" dirty="0" err="1" smtClean="0"/>
                        <a:t>lạp</a:t>
                      </a:r>
                      <a:r>
                        <a:rPr lang="en-US" sz="2100" baseline="0" dirty="0" smtClean="0"/>
                        <a:t> </a:t>
                      </a:r>
                      <a:r>
                        <a:rPr lang="en-US" sz="2100" baseline="0" dirty="0" err="1" smtClean="0"/>
                        <a:t>tế</a:t>
                      </a:r>
                      <a:r>
                        <a:rPr lang="en-US" sz="2100" baseline="0" dirty="0" smtClean="0"/>
                        <a:t> </a:t>
                      </a:r>
                      <a:r>
                        <a:rPr lang="en-US" sz="2100" baseline="0" dirty="0" err="1" smtClean="0"/>
                        <a:t>bào</a:t>
                      </a:r>
                      <a:r>
                        <a:rPr lang="en-US" sz="2100" baseline="0" dirty="0" smtClean="0"/>
                        <a:t> </a:t>
                      </a:r>
                      <a:r>
                        <a:rPr lang="en-US" sz="2100" baseline="0" dirty="0" err="1" smtClean="0"/>
                        <a:t>mô</a:t>
                      </a:r>
                      <a:r>
                        <a:rPr lang="en-US" sz="2100" baseline="0" dirty="0" smtClean="0"/>
                        <a:t> </a:t>
                      </a:r>
                      <a:r>
                        <a:rPr lang="en-US" sz="2100" baseline="0" dirty="0" err="1" smtClean="0"/>
                        <a:t>giậu</a:t>
                      </a:r>
                      <a:endParaRPr lang="en-US" sz="2100" dirty="0"/>
                    </a:p>
                  </a:txBody>
                  <a:tcPr marL="121920" marR="121920" marT="60960" marB="60960"/>
                </a:tc>
                <a:extLst>
                  <a:ext uri="{0D108BD9-81ED-4DB2-BD59-A6C34878D82A}">
                    <a16:rowId xmlns="" xmlns:a16="http://schemas.microsoft.com/office/drawing/2014/main" val="10006"/>
                  </a:ext>
                </a:extLst>
              </a:tr>
              <a:tr h="853440">
                <a:tc>
                  <a:txBody>
                    <a:bodyPr/>
                    <a:lstStyle/>
                    <a:p>
                      <a:r>
                        <a:rPr lang="en-US" sz="2400" b="1" dirty="0" err="1" smtClean="0"/>
                        <a:t>Hiệu</a:t>
                      </a:r>
                      <a:r>
                        <a:rPr lang="en-US" sz="2400" b="1" dirty="0" smtClean="0"/>
                        <a:t> </a:t>
                      </a:r>
                      <a:r>
                        <a:rPr lang="en-US" sz="2400" b="1" dirty="0" err="1" smtClean="0"/>
                        <a:t>suất</a:t>
                      </a:r>
                      <a:r>
                        <a:rPr lang="en-US" sz="2400" b="1" baseline="0" dirty="0" smtClean="0"/>
                        <a:t> </a:t>
                      </a:r>
                      <a:r>
                        <a:rPr lang="en-US" sz="2400" b="1" baseline="0" dirty="0" err="1" smtClean="0"/>
                        <a:t>quang</a:t>
                      </a:r>
                      <a:r>
                        <a:rPr lang="en-US" sz="2400" b="1" baseline="0" dirty="0" smtClean="0"/>
                        <a:t> </a:t>
                      </a:r>
                      <a:r>
                        <a:rPr lang="en-US" sz="2400" b="1" baseline="0" dirty="0" err="1" smtClean="0"/>
                        <a:t>hợp</a:t>
                      </a:r>
                      <a:endParaRPr lang="en-US" sz="2400" b="1" dirty="0"/>
                    </a:p>
                  </a:txBody>
                  <a:tcPr marL="121920" marR="121920" marT="60960" marB="60960"/>
                </a:tc>
                <a:tc>
                  <a:txBody>
                    <a:bodyPr/>
                    <a:lstStyle/>
                    <a:p>
                      <a:r>
                        <a:rPr lang="en-US" sz="2100" dirty="0" err="1" smtClean="0"/>
                        <a:t>Trung</a:t>
                      </a:r>
                      <a:r>
                        <a:rPr lang="en-US" sz="2100" baseline="0" dirty="0" smtClean="0"/>
                        <a:t> </a:t>
                      </a:r>
                      <a:r>
                        <a:rPr lang="en-US" sz="2100" baseline="0" dirty="0" err="1" smtClean="0"/>
                        <a:t>bình</a:t>
                      </a:r>
                      <a:endParaRPr lang="en-US" sz="2100" dirty="0"/>
                    </a:p>
                  </a:txBody>
                  <a:tcPr marL="121920" marR="121920" marT="60960" marB="60960"/>
                </a:tc>
                <a:tc>
                  <a:txBody>
                    <a:bodyPr/>
                    <a:lstStyle/>
                    <a:p>
                      <a:r>
                        <a:rPr lang="en-US" sz="2100" dirty="0" smtClean="0"/>
                        <a:t>Cao </a:t>
                      </a:r>
                      <a:endParaRPr lang="en-US" sz="2100" dirty="0"/>
                    </a:p>
                  </a:txBody>
                  <a:tcPr marL="121920" marR="121920" marT="60960" marB="60960"/>
                </a:tc>
                <a:tc>
                  <a:txBody>
                    <a:bodyPr/>
                    <a:lstStyle/>
                    <a:p>
                      <a:r>
                        <a:rPr lang="en-US" sz="2100" dirty="0" err="1" smtClean="0"/>
                        <a:t>Thấp</a:t>
                      </a:r>
                      <a:r>
                        <a:rPr lang="en-US" sz="2100" dirty="0" smtClean="0"/>
                        <a:t> </a:t>
                      </a:r>
                      <a:endParaRPr lang="en-US" sz="2100" dirty="0"/>
                    </a:p>
                  </a:txBody>
                  <a:tcPr marL="121920" marR="121920" marT="60960" marB="60960"/>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59562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422401" y="1397000"/>
            <a:ext cx="9374767" cy="2420800"/>
          </a:xfrm>
        </p:spPr>
        <p:txBody>
          <a:bodyPr/>
          <a:lstStyle/>
          <a:p>
            <a:pPr algn="just"/>
            <a:r>
              <a:rPr lang="vi-VN" sz="2667" b="1" dirty="0">
                <a:solidFill>
                  <a:srgbClr val="008000"/>
                </a:solidFill>
                <a:latin typeface="Open Sans"/>
              </a:rPr>
              <a:t>Câu 1.</a:t>
            </a:r>
            <a:r>
              <a:rPr lang="vi-VN" sz="2667" dirty="0">
                <a:solidFill>
                  <a:srgbClr val="000000"/>
                </a:solidFill>
                <a:latin typeface="Open Sans"/>
              </a:rPr>
              <a:t> </a:t>
            </a:r>
            <a:r>
              <a:rPr lang="vi-VN" sz="2667" b="1" dirty="0">
                <a:solidFill>
                  <a:schemeClr val="bg1">
                    <a:lumMod val="60000"/>
                    <a:lumOff val="40000"/>
                  </a:schemeClr>
                </a:solidFill>
                <a:latin typeface="Open Sans"/>
              </a:rPr>
              <a:t>Trật tự đúng các giai đoạn trong chu trình Canvin là:</a:t>
            </a:r>
          </a:p>
          <a:p>
            <a:pPr algn="just"/>
            <a:r>
              <a:rPr lang="vi-VN" sz="2667" b="1" dirty="0">
                <a:solidFill>
                  <a:srgbClr val="000000"/>
                </a:solidFill>
                <a:latin typeface="Open Sans"/>
              </a:rPr>
              <a:t>A.</a:t>
            </a:r>
            <a:r>
              <a:rPr lang="vi-VN" sz="2667" dirty="0">
                <a:solidFill>
                  <a:srgbClr val="000000"/>
                </a:solidFill>
                <a:latin typeface="Open Sans"/>
              </a:rPr>
              <a:t> khử APG thành AlPG→ cố định CO</a:t>
            </a:r>
            <a:r>
              <a:rPr lang="vi-VN" sz="2667" baseline="-25000" dirty="0">
                <a:solidFill>
                  <a:srgbClr val="000000"/>
                </a:solidFill>
                <a:latin typeface="Open Sans"/>
              </a:rPr>
              <a:t>2</a:t>
            </a:r>
            <a:r>
              <a:rPr lang="vi-VN" sz="2667" dirty="0">
                <a:solidFill>
                  <a:srgbClr val="000000"/>
                </a:solidFill>
                <a:latin typeface="Open Sans"/>
              </a:rPr>
              <a:t>→ tái sinh RiDP (ribulôzơ - 1,5 - điP).</a:t>
            </a:r>
          </a:p>
          <a:p>
            <a:pPr algn="just"/>
            <a:r>
              <a:rPr lang="vi-VN" sz="2667" b="1" dirty="0">
                <a:solidFill>
                  <a:srgbClr val="000000"/>
                </a:solidFill>
                <a:latin typeface="Open Sans"/>
              </a:rPr>
              <a:t>B.</a:t>
            </a:r>
            <a:r>
              <a:rPr lang="vi-VN" sz="2667" dirty="0">
                <a:solidFill>
                  <a:srgbClr val="000000"/>
                </a:solidFill>
                <a:latin typeface="Open Sans"/>
              </a:rPr>
              <a:t> cố định CO</a:t>
            </a:r>
            <a:r>
              <a:rPr lang="vi-VN" sz="2667" baseline="-25000" dirty="0">
                <a:solidFill>
                  <a:srgbClr val="000000"/>
                </a:solidFill>
                <a:latin typeface="Open Sans"/>
              </a:rPr>
              <a:t>2</a:t>
            </a:r>
            <a:r>
              <a:rPr lang="vi-VN" sz="2667" dirty="0">
                <a:solidFill>
                  <a:srgbClr val="000000"/>
                </a:solidFill>
                <a:latin typeface="Open Sans"/>
              </a:rPr>
              <a:t>→ tái sinh RiDP (ribulôzơ - 1,5 - điP)→ khử APG thành AlPG.</a:t>
            </a:r>
          </a:p>
          <a:p>
            <a:pPr algn="just"/>
            <a:r>
              <a:rPr lang="vi-VN" sz="2667" b="1" dirty="0">
                <a:solidFill>
                  <a:srgbClr val="000000"/>
                </a:solidFill>
                <a:latin typeface="Open Sans"/>
              </a:rPr>
              <a:t>C.</a:t>
            </a:r>
            <a:r>
              <a:rPr lang="vi-VN" sz="2667" dirty="0">
                <a:solidFill>
                  <a:srgbClr val="000000"/>
                </a:solidFill>
                <a:latin typeface="Open Sans"/>
              </a:rPr>
              <a:t> khử APG thành AlPG → tái sinh RiDP (ribulôzơ - 1,5 - điP)→ cố định CO</a:t>
            </a:r>
            <a:r>
              <a:rPr lang="vi-VN" sz="2667" baseline="-25000" dirty="0">
                <a:solidFill>
                  <a:srgbClr val="000000"/>
                </a:solidFill>
                <a:latin typeface="Open Sans"/>
              </a:rPr>
              <a:t>2</a:t>
            </a:r>
            <a:r>
              <a:rPr lang="vi-VN" sz="2667" dirty="0">
                <a:solidFill>
                  <a:srgbClr val="000000"/>
                </a:solidFill>
                <a:latin typeface="Open Sans"/>
              </a:rPr>
              <a:t>.</a:t>
            </a:r>
          </a:p>
          <a:p>
            <a:pPr algn="just"/>
            <a:r>
              <a:rPr lang="vi-VN" sz="2667" b="1" dirty="0">
                <a:solidFill>
                  <a:srgbClr val="000000"/>
                </a:solidFill>
                <a:latin typeface="Open Sans"/>
              </a:rPr>
              <a:t>D.</a:t>
            </a:r>
            <a:r>
              <a:rPr lang="vi-VN" sz="2667" dirty="0">
                <a:solidFill>
                  <a:srgbClr val="000000"/>
                </a:solidFill>
                <a:latin typeface="Open Sans"/>
              </a:rPr>
              <a:t> cố định CO</a:t>
            </a:r>
            <a:r>
              <a:rPr lang="vi-VN" sz="2667" baseline="-25000" dirty="0">
                <a:solidFill>
                  <a:srgbClr val="000000"/>
                </a:solidFill>
                <a:latin typeface="Open Sans"/>
              </a:rPr>
              <a:t>2</a:t>
            </a:r>
            <a:r>
              <a:rPr lang="vi-VN" sz="2667" dirty="0">
                <a:solidFill>
                  <a:srgbClr val="000000"/>
                </a:solidFill>
                <a:latin typeface="Open Sans"/>
              </a:rPr>
              <a:t>→ khử APG thành AlPG → tái sinh RiDP (ribulôzơ - 1,5 - điP)→ cố định CO</a:t>
            </a:r>
            <a:r>
              <a:rPr lang="vi-VN" sz="2667" baseline="-25000" dirty="0">
                <a:solidFill>
                  <a:srgbClr val="000000"/>
                </a:solidFill>
                <a:latin typeface="Open Sans"/>
              </a:rPr>
              <a:t>2</a:t>
            </a:r>
            <a:r>
              <a:rPr lang="vi-VN" sz="2667" dirty="0">
                <a:solidFill>
                  <a:srgbClr val="000000"/>
                </a:solidFill>
                <a:latin typeface="Open Sans"/>
              </a:rPr>
              <a:t>.</a:t>
            </a:r>
            <a:endParaRPr lang="en-US" sz="2667" dirty="0">
              <a:solidFill>
                <a:srgbClr val="000000"/>
              </a:solidFill>
              <a:latin typeface="Open Sans"/>
            </a:endParaRPr>
          </a:p>
          <a:p>
            <a:pPr marL="186262" indent="0" algn="ctr">
              <a:buNone/>
            </a:pPr>
            <a:r>
              <a:rPr lang="en-US" sz="2667" dirty="0" err="1">
                <a:solidFill>
                  <a:srgbClr val="000000"/>
                </a:solidFill>
                <a:latin typeface="Open Sans"/>
              </a:rPr>
              <a:t>Đáp</a:t>
            </a:r>
            <a:r>
              <a:rPr lang="en-US" sz="2667" dirty="0">
                <a:solidFill>
                  <a:srgbClr val="000000"/>
                </a:solidFill>
                <a:latin typeface="Open Sans"/>
              </a:rPr>
              <a:t> </a:t>
            </a:r>
            <a:r>
              <a:rPr lang="en-US" sz="2667" dirty="0" err="1">
                <a:solidFill>
                  <a:srgbClr val="000000"/>
                </a:solidFill>
                <a:latin typeface="Open Sans"/>
              </a:rPr>
              <a:t>án</a:t>
            </a:r>
            <a:r>
              <a:rPr lang="en-US" sz="2667" dirty="0">
                <a:solidFill>
                  <a:srgbClr val="000000"/>
                </a:solidFill>
                <a:latin typeface="Open Sans"/>
              </a:rPr>
              <a:t>: </a:t>
            </a:r>
            <a:r>
              <a:rPr lang="en-US" sz="2667" dirty="0">
                <a:solidFill>
                  <a:srgbClr val="FF0000"/>
                </a:solidFill>
                <a:latin typeface="Open Sans"/>
              </a:rPr>
              <a:t>D</a:t>
            </a:r>
          </a:p>
        </p:txBody>
      </p:sp>
      <p:sp>
        <p:nvSpPr>
          <p:cNvPr id="3" name="Title 2"/>
          <p:cNvSpPr>
            <a:spLocks noGrp="1"/>
          </p:cNvSpPr>
          <p:nvPr>
            <p:ph type="title"/>
          </p:nvPr>
        </p:nvSpPr>
        <p:spPr/>
        <p:txBody>
          <a:bodyPr/>
          <a:lstStyle/>
          <a:p>
            <a:r>
              <a:rPr lang="en-US" sz="4267" dirty="0" err="1">
                <a:latin typeface="+mn-lt"/>
              </a:rPr>
              <a:t>Câu</a:t>
            </a:r>
            <a:r>
              <a:rPr lang="en-US" sz="4267" dirty="0">
                <a:latin typeface="+mn-lt"/>
              </a:rPr>
              <a:t> </a:t>
            </a:r>
            <a:r>
              <a:rPr lang="en-US" sz="4267" dirty="0" err="1">
                <a:latin typeface="+mn-lt"/>
              </a:rPr>
              <a:t>hỏi</a:t>
            </a:r>
            <a:endParaRPr lang="en-US" sz="4267" dirty="0">
              <a:latin typeface="+mn-lt"/>
            </a:endParaRPr>
          </a:p>
        </p:txBody>
      </p:sp>
    </p:spTree>
    <p:extLst>
      <p:ext uri="{BB962C8B-B14F-4D97-AF65-F5344CB8AC3E}">
        <p14:creationId xmlns:p14="http://schemas.microsoft.com/office/powerpoint/2010/main" val="216925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1000"/>
                                        <p:tgtEl>
                                          <p:spTgt spid="2">
                                            <p:txEl>
                                              <p:pRg st="5" end="5"/>
                                            </p:txEl>
                                          </p:spTgt>
                                        </p:tgtEl>
                                      </p:cBhvr>
                                    </p:animEffect>
                                    <p:anim calcmode="lin" valueType="num">
                                      <p:cBhvr>
                                        <p:cTn id="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82"/>
        <p:cNvGrpSpPr/>
        <p:nvPr/>
      </p:nvGrpSpPr>
      <p:grpSpPr>
        <a:xfrm>
          <a:off x="0" y="0"/>
          <a:ext cx="0" cy="0"/>
          <a:chOff x="0" y="0"/>
          <a:chExt cx="0" cy="0"/>
        </a:xfrm>
      </p:grpSpPr>
      <p:sp>
        <p:nvSpPr>
          <p:cNvPr id="3" name="Rectangle 2"/>
          <p:cNvSpPr/>
          <p:nvPr/>
        </p:nvSpPr>
        <p:spPr>
          <a:xfrm>
            <a:off x="1422400" y="1193801"/>
            <a:ext cx="9652000" cy="4154407"/>
          </a:xfrm>
          <a:prstGeom prst="rect">
            <a:avLst/>
          </a:prstGeom>
        </p:spPr>
        <p:txBody>
          <a:bodyPr wrap="square">
            <a:spAutoFit/>
          </a:bodyPr>
          <a:lstStyle/>
          <a:p>
            <a:pPr algn="just" defTabSz="1219170">
              <a:buClr>
                <a:srgbClr val="000000"/>
              </a:buClr>
              <a:defRPr/>
            </a:pPr>
            <a:r>
              <a:rPr lang="vi-VN" sz="2933" b="1" kern="0" dirty="0">
                <a:solidFill>
                  <a:srgbClr val="008000"/>
                </a:solidFill>
                <a:latin typeface="Open Sans"/>
                <a:cs typeface="Arial"/>
                <a:sym typeface="Arial"/>
              </a:rPr>
              <a:t>Câu </a:t>
            </a:r>
            <a:r>
              <a:rPr lang="en-US" sz="2933" b="1" kern="0" dirty="0">
                <a:solidFill>
                  <a:srgbClr val="008000"/>
                </a:solidFill>
                <a:latin typeface="Open Sans"/>
                <a:cs typeface="Arial"/>
                <a:sym typeface="Arial"/>
              </a:rPr>
              <a:t>2</a:t>
            </a:r>
            <a:r>
              <a:rPr lang="vi-VN" sz="2933" b="1" kern="0" dirty="0">
                <a:solidFill>
                  <a:srgbClr val="008000"/>
                </a:solidFill>
                <a:latin typeface="Open Sans"/>
                <a:cs typeface="Arial"/>
                <a:sym typeface="Arial"/>
              </a:rPr>
              <a:t>.</a:t>
            </a:r>
            <a:r>
              <a:rPr lang="vi-VN" sz="2933" b="1" kern="0" dirty="0">
                <a:solidFill>
                  <a:srgbClr val="008000"/>
                </a:solidFill>
                <a:latin typeface="Open Sans"/>
                <a:cs typeface="Arial"/>
                <a:sym typeface="Arial"/>
              </a:rPr>
              <a:t> </a:t>
            </a:r>
            <a:r>
              <a:rPr lang="vi-VN" sz="2933" b="1" kern="0" dirty="0">
                <a:solidFill>
                  <a:srgbClr val="981D04">
                    <a:lumMod val="60000"/>
                    <a:lumOff val="40000"/>
                  </a:srgbClr>
                </a:solidFill>
                <a:latin typeface="Open Sans"/>
                <a:cs typeface="Arial"/>
                <a:sym typeface="Arial"/>
              </a:rPr>
              <a:t>Diễn biến nào dưới đây không có trong pha sáng của quá trình quang hợp ?</a:t>
            </a:r>
          </a:p>
          <a:p>
            <a:pPr marL="609585" indent="-609585" algn="just" defTabSz="1219170">
              <a:buClr>
                <a:srgbClr val="000000"/>
              </a:buClr>
              <a:buFont typeface="Arial"/>
              <a:buAutoNum type="alphaUcPeriod"/>
              <a:defRPr/>
            </a:pPr>
            <a:r>
              <a:rPr lang="vi-VN" sz="2933" kern="0" dirty="0">
                <a:solidFill>
                  <a:srgbClr val="000000"/>
                </a:solidFill>
                <a:latin typeface="Open Sans"/>
                <a:cs typeface="Arial"/>
                <a:sym typeface="Arial"/>
              </a:rPr>
              <a:t>quá </a:t>
            </a:r>
            <a:r>
              <a:rPr lang="vi-VN" sz="2933" kern="0" dirty="0">
                <a:solidFill>
                  <a:srgbClr val="000000"/>
                </a:solidFill>
                <a:latin typeface="Open Sans"/>
                <a:cs typeface="Arial"/>
                <a:sym typeface="Arial"/>
              </a:rPr>
              <a:t>trình tạo ATP, NADPH và giải phóng O</a:t>
            </a:r>
            <a:r>
              <a:rPr lang="vi-VN" sz="2933" kern="0" baseline="-25000" dirty="0">
                <a:solidFill>
                  <a:srgbClr val="000000"/>
                </a:solidFill>
                <a:latin typeface="Open Sans"/>
                <a:cs typeface="Arial"/>
                <a:sym typeface="Arial"/>
              </a:rPr>
              <a:t>2</a:t>
            </a:r>
            <a:r>
              <a:rPr lang="vi-VN" sz="2933" kern="0" dirty="0">
                <a:solidFill>
                  <a:srgbClr val="000000"/>
                </a:solidFill>
                <a:latin typeface="Open Sans"/>
                <a:cs typeface="Arial"/>
                <a:sym typeface="Arial"/>
              </a:rPr>
              <a:t>.</a:t>
            </a:r>
            <a:endParaRPr lang="en-US" sz="2933" kern="0" dirty="0">
              <a:solidFill>
                <a:srgbClr val="000000"/>
              </a:solidFill>
              <a:latin typeface="Open Sans"/>
              <a:cs typeface="Arial"/>
              <a:sym typeface="Arial"/>
            </a:endParaRPr>
          </a:p>
          <a:p>
            <a:pPr algn="just" defTabSz="1219170">
              <a:buClr>
                <a:srgbClr val="000000"/>
              </a:buClr>
              <a:defRPr/>
            </a:pPr>
            <a:r>
              <a:rPr lang="vi-VN" sz="2933" b="1" kern="0" dirty="0">
                <a:solidFill>
                  <a:srgbClr val="000000"/>
                </a:solidFill>
                <a:latin typeface="Open Sans"/>
                <a:cs typeface="Arial"/>
                <a:sym typeface="Arial"/>
              </a:rPr>
              <a:t>B</a:t>
            </a:r>
            <a:r>
              <a:rPr lang="vi-VN" sz="2933" b="1" kern="0" dirty="0">
                <a:solidFill>
                  <a:srgbClr val="000000"/>
                </a:solidFill>
                <a:latin typeface="Open Sans"/>
                <a:cs typeface="Arial"/>
                <a:sym typeface="Arial"/>
              </a:rPr>
              <a:t>.</a:t>
            </a:r>
            <a:r>
              <a:rPr lang="vi-VN" sz="2933" kern="0" dirty="0">
                <a:solidFill>
                  <a:srgbClr val="000000"/>
                </a:solidFill>
                <a:latin typeface="Open Sans"/>
                <a:cs typeface="Arial"/>
                <a:sym typeface="Arial"/>
              </a:rPr>
              <a:t> quá trình khử </a:t>
            </a:r>
            <a:r>
              <a:rPr lang="vi-VN" sz="2933" kern="0" dirty="0">
                <a:solidFill>
                  <a:srgbClr val="000000"/>
                </a:solidFill>
                <a:latin typeface="Open Sans"/>
                <a:cs typeface="Arial"/>
                <a:sym typeface="Arial"/>
              </a:rPr>
              <a:t>CO</a:t>
            </a:r>
            <a:r>
              <a:rPr lang="vi-VN" sz="2933" kern="0" baseline="-25000" dirty="0">
                <a:solidFill>
                  <a:srgbClr val="000000"/>
                </a:solidFill>
                <a:latin typeface="Open Sans"/>
                <a:cs typeface="Arial"/>
                <a:sym typeface="Arial"/>
              </a:rPr>
              <a:t>2</a:t>
            </a:r>
            <a:r>
              <a:rPr lang="vi-VN" sz="2933" kern="0" dirty="0">
                <a:solidFill>
                  <a:srgbClr val="000000"/>
                </a:solidFill>
                <a:latin typeface="Open Sans"/>
                <a:cs typeface="Arial"/>
                <a:sym typeface="Arial"/>
              </a:rPr>
              <a:t>.</a:t>
            </a:r>
            <a:endParaRPr lang="vi-VN" sz="2933" kern="0" dirty="0">
              <a:solidFill>
                <a:srgbClr val="000000"/>
              </a:solidFill>
              <a:latin typeface="Open Sans"/>
              <a:cs typeface="Arial"/>
              <a:sym typeface="Arial"/>
            </a:endParaRPr>
          </a:p>
          <a:p>
            <a:pPr algn="just" defTabSz="1219170">
              <a:buClr>
                <a:srgbClr val="000000"/>
              </a:buClr>
              <a:defRPr/>
            </a:pPr>
            <a:r>
              <a:rPr lang="vi-VN" sz="2933" b="1" kern="0" dirty="0">
                <a:solidFill>
                  <a:srgbClr val="000000"/>
                </a:solidFill>
                <a:latin typeface="Open Sans"/>
                <a:cs typeface="Arial"/>
                <a:sym typeface="Arial"/>
              </a:rPr>
              <a:t>C.</a:t>
            </a:r>
            <a:r>
              <a:rPr lang="vi-VN" sz="2933" kern="0" dirty="0">
                <a:solidFill>
                  <a:srgbClr val="000000"/>
                </a:solidFill>
                <a:latin typeface="Open Sans"/>
                <a:cs typeface="Arial"/>
                <a:sym typeface="Arial"/>
              </a:rPr>
              <a:t> quá trình quang phân li nước.</a:t>
            </a:r>
          </a:p>
          <a:p>
            <a:pPr algn="just" defTabSz="1219170">
              <a:buClr>
                <a:srgbClr val="000000"/>
              </a:buClr>
              <a:defRPr/>
            </a:pPr>
            <a:r>
              <a:rPr lang="vi-VN" sz="2933" b="1" kern="0" dirty="0">
                <a:solidFill>
                  <a:srgbClr val="000000"/>
                </a:solidFill>
                <a:latin typeface="Open Sans"/>
                <a:cs typeface="Arial"/>
                <a:sym typeface="Arial"/>
              </a:rPr>
              <a:t>D.</a:t>
            </a:r>
            <a:r>
              <a:rPr lang="vi-VN" sz="2933" kern="0" dirty="0">
                <a:solidFill>
                  <a:srgbClr val="000000"/>
                </a:solidFill>
                <a:latin typeface="Open Sans"/>
                <a:cs typeface="Arial"/>
                <a:sym typeface="Arial"/>
              </a:rPr>
              <a:t> sự biến đổi trạng thái của diệp lục (từ dạng bình thường sang trạng thái kích thước</a:t>
            </a:r>
            <a:r>
              <a:rPr lang="vi-VN" sz="2933" kern="0" dirty="0">
                <a:solidFill>
                  <a:srgbClr val="000000"/>
                </a:solidFill>
                <a:latin typeface="Open Sans"/>
                <a:cs typeface="Arial"/>
                <a:sym typeface="Arial"/>
              </a:rPr>
              <a:t>).</a:t>
            </a:r>
            <a:endParaRPr lang="en-US" sz="2933" kern="0" dirty="0">
              <a:solidFill>
                <a:srgbClr val="000000"/>
              </a:solidFill>
              <a:latin typeface="Open Sans"/>
              <a:cs typeface="Arial"/>
              <a:sym typeface="Arial"/>
            </a:endParaRPr>
          </a:p>
          <a:p>
            <a:pPr algn="ctr" defTabSz="1219170">
              <a:buClr>
                <a:srgbClr val="000000"/>
              </a:buClr>
              <a:defRPr/>
            </a:pPr>
            <a:endParaRPr lang="en-US" sz="2933" kern="0" dirty="0">
              <a:solidFill>
                <a:srgbClr val="000000"/>
              </a:solidFill>
              <a:latin typeface="Open Sans"/>
              <a:cs typeface="Arial"/>
              <a:sym typeface="Arial"/>
            </a:endParaRPr>
          </a:p>
          <a:p>
            <a:pPr algn="ctr" defTabSz="1219170">
              <a:buClr>
                <a:srgbClr val="000000"/>
              </a:buClr>
              <a:defRPr/>
            </a:pPr>
            <a:r>
              <a:rPr lang="en-US" sz="2933" kern="0" dirty="0" err="1">
                <a:solidFill>
                  <a:srgbClr val="000000"/>
                </a:solidFill>
                <a:latin typeface="Open Sans"/>
                <a:cs typeface="Arial"/>
                <a:sym typeface="Arial"/>
              </a:rPr>
              <a:t>Đáp</a:t>
            </a:r>
            <a:r>
              <a:rPr lang="en-US" sz="2933" kern="0" dirty="0">
                <a:solidFill>
                  <a:srgbClr val="000000"/>
                </a:solidFill>
                <a:latin typeface="Open Sans"/>
                <a:cs typeface="Arial"/>
                <a:sym typeface="Arial"/>
              </a:rPr>
              <a:t> </a:t>
            </a:r>
            <a:r>
              <a:rPr lang="en-US" sz="2933" kern="0" dirty="0" err="1">
                <a:solidFill>
                  <a:srgbClr val="000000"/>
                </a:solidFill>
                <a:latin typeface="Open Sans"/>
                <a:cs typeface="Arial"/>
                <a:sym typeface="Arial"/>
              </a:rPr>
              <a:t>án</a:t>
            </a:r>
            <a:r>
              <a:rPr lang="en-US" sz="2933" kern="0" dirty="0">
                <a:solidFill>
                  <a:srgbClr val="000000"/>
                </a:solidFill>
                <a:latin typeface="Open Sans"/>
                <a:cs typeface="Arial"/>
                <a:sym typeface="Arial"/>
              </a:rPr>
              <a:t>: </a:t>
            </a:r>
            <a:r>
              <a:rPr lang="en-US" sz="2933" kern="0" dirty="0">
                <a:solidFill>
                  <a:srgbClr val="FF0000"/>
                </a:solidFill>
                <a:latin typeface="Open Sans"/>
                <a:cs typeface="Arial"/>
                <a:sym typeface="Arial"/>
              </a:rPr>
              <a:t>D</a:t>
            </a:r>
            <a:endParaRPr lang="vi-VN" sz="2933" kern="0" dirty="0">
              <a:solidFill>
                <a:srgbClr val="FF0000"/>
              </a:solidFill>
              <a:latin typeface="Open Sans"/>
              <a:cs typeface="Arial"/>
              <a:sym typeface="Arial"/>
            </a:endParaRPr>
          </a:p>
        </p:txBody>
      </p:sp>
    </p:spTree>
    <p:extLst>
      <p:ext uri="{BB962C8B-B14F-4D97-AF65-F5344CB8AC3E}">
        <p14:creationId xmlns:p14="http://schemas.microsoft.com/office/powerpoint/2010/main" val="401986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arn(inVertical)">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16000" y="990601"/>
            <a:ext cx="10261600" cy="4524315"/>
          </a:xfrm>
          <a:prstGeom prst="rect">
            <a:avLst/>
          </a:prstGeom>
        </p:spPr>
        <p:txBody>
          <a:bodyPr wrap="square">
            <a:spAutoFit/>
          </a:bodyPr>
          <a:lstStyle/>
          <a:p>
            <a:pPr algn="just" defTabSz="1219170">
              <a:buClr>
                <a:srgbClr val="000000"/>
              </a:buClr>
              <a:defRPr/>
            </a:pPr>
            <a:r>
              <a:rPr lang="vi-VN" sz="3200" b="1" kern="0" dirty="0">
                <a:solidFill>
                  <a:srgbClr val="008000"/>
                </a:solidFill>
                <a:latin typeface="Open Sans"/>
                <a:cs typeface="Arial"/>
                <a:sym typeface="Arial"/>
              </a:rPr>
              <a:t>Câu </a:t>
            </a:r>
            <a:r>
              <a:rPr lang="en-US" sz="3200" b="1" kern="0" dirty="0">
                <a:solidFill>
                  <a:srgbClr val="008000"/>
                </a:solidFill>
                <a:latin typeface="Open Sans"/>
                <a:cs typeface="Arial"/>
                <a:sym typeface="Arial"/>
              </a:rPr>
              <a:t>3</a:t>
            </a:r>
            <a:r>
              <a:rPr lang="vi-VN" sz="3200" b="1" kern="0" dirty="0">
                <a:solidFill>
                  <a:srgbClr val="008000"/>
                </a:solidFill>
                <a:latin typeface="Open Sans"/>
                <a:cs typeface="Arial"/>
                <a:sym typeface="Arial"/>
              </a:rPr>
              <a:t>.</a:t>
            </a:r>
            <a:r>
              <a:rPr lang="vi-VN" sz="3200" kern="0" dirty="0">
                <a:solidFill>
                  <a:srgbClr val="000000"/>
                </a:solidFill>
                <a:latin typeface="Open Sans"/>
                <a:cs typeface="Arial"/>
                <a:sym typeface="Arial"/>
              </a:rPr>
              <a:t> </a:t>
            </a:r>
            <a:r>
              <a:rPr lang="vi-VN" sz="3200" b="1" kern="0" dirty="0">
                <a:solidFill>
                  <a:srgbClr val="981D04">
                    <a:lumMod val="60000"/>
                    <a:lumOff val="40000"/>
                  </a:srgbClr>
                </a:solidFill>
                <a:latin typeface="Open Sans"/>
                <a:cs typeface="Arial"/>
                <a:sym typeface="Arial"/>
              </a:rPr>
              <a:t>Thực vật C</a:t>
            </a:r>
            <a:r>
              <a:rPr lang="vi-VN" sz="3200" b="1" kern="0" baseline="-25000" dirty="0">
                <a:solidFill>
                  <a:srgbClr val="981D04">
                    <a:lumMod val="60000"/>
                    <a:lumOff val="40000"/>
                  </a:srgbClr>
                </a:solidFill>
                <a:latin typeface="Open Sans"/>
                <a:cs typeface="Arial"/>
                <a:sym typeface="Arial"/>
              </a:rPr>
              <a:t>4</a:t>
            </a:r>
            <a:r>
              <a:rPr lang="vi-VN" sz="3200" b="1" kern="0" dirty="0">
                <a:solidFill>
                  <a:srgbClr val="981D04">
                    <a:lumMod val="60000"/>
                    <a:lumOff val="40000"/>
                  </a:srgbClr>
                </a:solidFill>
                <a:latin typeface="Open Sans"/>
                <a:cs typeface="Arial"/>
                <a:sym typeface="Arial"/>
              </a:rPr>
              <a:t> ưu việt hơn thực vật C</a:t>
            </a:r>
            <a:r>
              <a:rPr lang="vi-VN" sz="3200" b="1" kern="0" baseline="-25000" dirty="0">
                <a:solidFill>
                  <a:srgbClr val="981D04">
                    <a:lumMod val="60000"/>
                    <a:lumOff val="40000"/>
                  </a:srgbClr>
                </a:solidFill>
                <a:latin typeface="Open Sans"/>
                <a:cs typeface="Arial"/>
                <a:sym typeface="Arial"/>
              </a:rPr>
              <a:t>3</a:t>
            </a:r>
            <a:r>
              <a:rPr lang="vi-VN" sz="3200" b="1" kern="0" dirty="0">
                <a:solidFill>
                  <a:srgbClr val="981D04">
                    <a:lumMod val="60000"/>
                    <a:lumOff val="40000"/>
                  </a:srgbClr>
                </a:solidFill>
                <a:latin typeface="Open Sans"/>
                <a:cs typeface="Arial"/>
                <a:sym typeface="Arial"/>
              </a:rPr>
              <a:t> ở những điểm nào?</a:t>
            </a:r>
          </a:p>
          <a:p>
            <a:pPr algn="just" defTabSz="1219170">
              <a:buClr>
                <a:srgbClr val="000000"/>
              </a:buClr>
              <a:defRPr/>
            </a:pPr>
            <a:r>
              <a:rPr lang="vi-VN" sz="3200" b="1" kern="0" dirty="0">
                <a:solidFill>
                  <a:srgbClr val="000000"/>
                </a:solidFill>
                <a:latin typeface="Open Sans"/>
                <a:cs typeface="Arial"/>
                <a:sym typeface="Arial"/>
              </a:rPr>
              <a:t>A.</a:t>
            </a:r>
            <a:r>
              <a:rPr lang="vi-VN" sz="3200" kern="0" dirty="0">
                <a:solidFill>
                  <a:srgbClr val="000000"/>
                </a:solidFill>
                <a:latin typeface="Open Sans"/>
                <a:cs typeface="Arial"/>
                <a:sym typeface="Arial"/>
              </a:rPr>
              <a:t> cường độ quan hợp cao hơn, điểm bão hòa ánh sáng thấp hơn, điểm bù CO</a:t>
            </a:r>
            <a:r>
              <a:rPr lang="vi-VN" sz="3200" kern="0" baseline="-25000" dirty="0">
                <a:solidFill>
                  <a:srgbClr val="000000"/>
                </a:solidFill>
                <a:latin typeface="Open Sans"/>
                <a:cs typeface="Arial"/>
                <a:sym typeface="Arial"/>
              </a:rPr>
              <a:t>2</a:t>
            </a:r>
            <a:r>
              <a:rPr lang="vi-VN" sz="3200" kern="0" dirty="0">
                <a:solidFill>
                  <a:srgbClr val="000000"/>
                </a:solidFill>
                <a:latin typeface="Open Sans"/>
                <a:cs typeface="Arial"/>
                <a:sym typeface="Arial"/>
              </a:rPr>
              <a:t> thấp hơn.</a:t>
            </a:r>
          </a:p>
          <a:p>
            <a:pPr algn="just" defTabSz="1219170">
              <a:buClr>
                <a:srgbClr val="000000"/>
              </a:buClr>
              <a:defRPr/>
            </a:pPr>
            <a:r>
              <a:rPr lang="vi-VN" sz="3200" b="1" kern="0" dirty="0">
                <a:solidFill>
                  <a:srgbClr val="000000"/>
                </a:solidFill>
                <a:latin typeface="Open Sans"/>
                <a:cs typeface="Arial"/>
                <a:sym typeface="Arial"/>
              </a:rPr>
              <a:t>B.</a:t>
            </a:r>
            <a:r>
              <a:rPr lang="vi-VN" sz="3200" kern="0" dirty="0">
                <a:solidFill>
                  <a:srgbClr val="000000"/>
                </a:solidFill>
                <a:latin typeface="Open Sans"/>
                <a:cs typeface="Arial"/>
                <a:sym typeface="Arial"/>
              </a:rPr>
              <a:t> cường độ quan hợp cao hơn, điểm bão hòa ánh sáng cao hơn, điểm bù CO</a:t>
            </a:r>
            <a:r>
              <a:rPr lang="vi-VN" sz="3200" kern="0" baseline="-25000" dirty="0">
                <a:solidFill>
                  <a:srgbClr val="000000"/>
                </a:solidFill>
                <a:latin typeface="Open Sans"/>
                <a:cs typeface="Arial"/>
                <a:sym typeface="Arial"/>
              </a:rPr>
              <a:t>2</a:t>
            </a:r>
            <a:r>
              <a:rPr lang="vi-VN" sz="3200" kern="0" dirty="0">
                <a:solidFill>
                  <a:srgbClr val="000000"/>
                </a:solidFill>
                <a:latin typeface="Open Sans"/>
                <a:cs typeface="Arial"/>
                <a:sym typeface="Arial"/>
              </a:rPr>
              <a:t> thấp hơn.</a:t>
            </a:r>
          </a:p>
          <a:p>
            <a:pPr algn="just" defTabSz="1219170">
              <a:buClr>
                <a:srgbClr val="000000"/>
              </a:buClr>
              <a:defRPr/>
            </a:pPr>
            <a:r>
              <a:rPr lang="vi-VN" sz="3200" b="1" kern="0" dirty="0">
                <a:solidFill>
                  <a:srgbClr val="000000"/>
                </a:solidFill>
                <a:latin typeface="Open Sans"/>
                <a:cs typeface="Arial"/>
                <a:sym typeface="Arial"/>
              </a:rPr>
              <a:t>C.</a:t>
            </a:r>
            <a:r>
              <a:rPr lang="vi-VN" sz="3200" kern="0" dirty="0">
                <a:solidFill>
                  <a:srgbClr val="000000"/>
                </a:solidFill>
                <a:latin typeface="Open Sans"/>
                <a:cs typeface="Arial"/>
                <a:sym typeface="Arial"/>
              </a:rPr>
              <a:t> nhu cầu nước thấp hơn, thoát hơi nước thấp hơn.</a:t>
            </a:r>
          </a:p>
          <a:p>
            <a:pPr algn="just" defTabSz="1219170">
              <a:buClr>
                <a:srgbClr val="000000"/>
              </a:buClr>
              <a:defRPr/>
            </a:pPr>
            <a:r>
              <a:rPr lang="vi-VN" sz="3200" b="1" kern="0" dirty="0">
                <a:solidFill>
                  <a:srgbClr val="000000"/>
                </a:solidFill>
                <a:latin typeface="Open Sans"/>
                <a:cs typeface="Arial"/>
                <a:sym typeface="Arial"/>
              </a:rPr>
              <a:t>D.</a:t>
            </a:r>
            <a:r>
              <a:rPr lang="vi-VN" sz="3200" kern="0" dirty="0">
                <a:solidFill>
                  <a:srgbClr val="000000"/>
                </a:solidFill>
                <a:latin typeface="Open Sans"/>
                <a:cs typeface="Arial"/>
                <a:sym typeface="Arial"/>
              </a:rPr>
              <a:t> cả B và C</a:t>
            </a:r>
            <a:r>
              <a:rPr lang="vi-VN" sz="3200" kern="0" dirty="0">
                <a:solidFill>
                  <a:srgbClr val="000000"/>
                </a:solidFill>
                <a:latin typeface="Open Sans"/>
                <a:cs typeface="Arial"/>
                <a:sym typeface="Arial"/>
              </a:rPr>
              <a:t>.</a:t>
            </a:r>
            <a:endParaRPr lang="en-US" sz="3200" kern="0" dirty="0">
              <a:solidFill>
                <a:srgbClr val="000000"/>
              </a:solidFill>
              <a:latin typeface="Open Sans"/>
              <a:cs typeface="Arial"/>
              <a:sym typeface="Arial"/>
            </a:endParaRPr>
          </a:p>
          <a:p>
            <a:pPr algn="ctr" defTabSz="1219170">
              <a:buClr>
                <a:srgbClr val="000000"/>
              </a:buClr>
              <a:defRPr/>
            </a:pPr>
            <a:r>
              <a:rPr lang="en-US" sz="3200" kern="0" dirty="0" err="1">
                <a:solidFill>
                  <a:srgbClr val="000000"/>
                </a:solidFill>
                <a:latin typeface="Open Sans"/>
                <a:cs typeface="Arial"/>
                <a:sym typeface="Arial"/>
              </a:rPr>
              <a:t>Đáp</a:t>
            </a:r>
            <a:r>
              <a:rPr lang="en-US" sz="3200" kern="0" dirty="0">
                <a:solidFill>
                  <a:srgbClr val="000000"/>
                </a:solidFill>
                <a:latin typeface="Open Sans"/>
                <a:cs typeface="Arial"/>
                <a:sym typeface="Arial"/>
              </a:rPr>
              <a:t> </a:t>
            </a:r>
            <a:r>
              <a:rPr lang="en-US" sz="3200" kern="0" dirty="0" err="1">
                <a:solidFill>
                  <a:srgbClr val="000000"/>
                </a:solidFill>
                <a:latin typeface="Open Sans"/>
                <a:cs typeface="Arial"/>
                <a:sym typeface="Arial"/>
              </a:rPr>
              <a:t>án</a:t>
            </a:r>
            <a:r>
              <a:rPr lang="en-US" sz="3200" kern="0" dirty="0">
                <a:solidFill>
                  <a:srgbClr val="000000"/>
                </a:solidFill>
                <a:latin typeface="Open Sans"/>
                <a:cs typeface="Arial"/>
                <a:sym typeface="Arial"/>
              </a:rPr>
              <a:t>: </a:t>
            </a:r>
            <a:r>
              <a:rPr lang="en-US" sz="3200" kern="0" dirty="0">
                <a:solidFill>
                  <a:srgbClr val="FF0000"/>
                </a:solidFill>
                <a:latin typeface="Open Sans"/>
                <a:cs typeface="Arial"/>
                <a:sym typeface="Arial"/>
              </a:rPr>
              <a:t>D</a:t>
            </a:r>
            <a:endParaRPr lang="vi-VN" sz="3200" kern="0" dirty="0">
              <a:solidFill>
                <a:srgbClr val="FF0000"/>
              </a:solidFill>
              <a:latin typeface="Open Sans"/>
              <a:cs typeface="Arial"/>
              <a:sym typeface="Arial"/>
            </a:endParaRPr>
          </a:p>
        </p:txBody>
      </p:sp>
    </p:spTree>
    <p:extLst>
      <p:ext uri="{BB962C8B-B14F-4D97-AF65-F5344CB8AC3E}">
        <p14:creationId xmlns:p14="http://schemas.microsoft.com/office/powerpoint/2010/main" val="297143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heel(1)">
                                      <p:cBhvr>
                                        <p:cTn id="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590349" y="685383"/>
            <a:ext cx="11074400" cy="545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anchor="ctr" anchorCtr="0" compatLnSpc="1">
            <a:prstTxWarp prst="textNoShape">
              <a:avLst/>
            </a:prstTxWarp>
            <a:spAutoFit/>
          </a:bodyPr>
          <a:lstStyle/>
          <a:p>
            <a:pPr algn="just" defTabSz="1219170" fontAlgn="base">
              <a:spcBef>
                <a:spcPct val="0"/>
              </a:spcBef>
              <a:spcAft>
                <a:spcPct val="0"/>
              </a:spcAft>
              <a:defRPr/>
            </a:pPr>
            <a:r>
              <a:rPr lang="en-US" sz="2667" b="1" kern="0" dirty="0" err="1">
                <a:solidFill>
                  <a:srgbClr val="008000"/>
                </a:solidFill>
                <a:latin typeface="Open Sans"/>
                <a:cs typeface="Arial" pitchFamily="34" charset="0"/>
                <a:sym typeface="Arial"/>
              </a:rPr>
              <a:t>Câu</a:t>
            </a:r>
            <a:r>
              <a:rPr lang="en-US" sz="2667" b="1" kern="0" dirty="0">
                <a:solidFill>
                  <a:srgbClr val="008000"/>
                </a:solidFill>
                <a:latin typeface="Open Sans"/>
                <a:cs typeface="Arial" pitchFamily="34" charset="0"/>
                <a:sym typeface="Arial"/>
              </a:rPr>
              <a:t> 4.</a:t>
            </a:r>
            <a:r>
              <a:rPr lang="en-US" sz="2667" kern="0" dirty="0">
                <a:solidFill>
                  <a:srgbClr val="000000"/>
                </a:solidFill>
                <a:latin typeface="Open Sans"/>
                <a:cs typeface="Arial" pitchFamily="34" charset="0"/>
                <a:sym typeface="Arial"/>
              </a:rPr>
              <a:t> </a:t>
            </a:r>
            <a:r>
              <a:rPr lang="en-US" sz="2667" b="1" kern="0" dirty="0" err="1">
                <a:solidFill>
                  <a:srgbClr val="981D04">
                    <a:lumMod val="60000"/>
                    <a:lumOff val="40000"/>
                  </a:srgbClr>
                </a:solidFill>
                <a:latin typeface="Open Sans"/>
                <a:cs typeface="Arial" pitchFamily="34" charset="0"/>
                <a:sym typeface="Arial"/>
              </a:rPr>
              <a:t>Những</a:t>
            </a:r>
            <a:r>
              <a:rPr lang="en-US" sz="2667" b="1" kern="0" dirty="0">
                <a:solidFill>
                  <a:srgbClr val="981D04">
                    <a:lumMod val="60000"/>
                    <a:lumOff val="40000"/>
                  </a:srgbClr>
                </a:solidFill>
                <a:latin typeface="Open Sans"/>
                <a:cs typeface="Arial" pitchFamily="34" charset="0"/>
                <a:sym typeface="Arial"/>
              </a:rPr>
              <a:t> </a:t>
            </a:r>
            <a:r>
              <a:rPr lang="en-US" sz="2667" b="1" kern="0" dirty="0" err="1">
                <a:solidFill>
                  <a:srgbClr val="981D04">
                    <a:lumMod val="60000"/>
                    <a:lumOff val="40000"/>
                  </a:srgbClr>
                </a:solidFill>
                <a:latin typeface="Open Sans"/>
                <a:cs typeface="Arial" pitchFamily="34" charset="0"/>
                <a:sym typeface="Arial"/>
              </a:rPr>
              <a:t>đặc</a:t>
            </a:r>
            <a:r>
              <a:rPr lang="en-US" sz="2667" b="1" kern="0" dirty="0">
                <a:solidFill>
                  <a:srgbClr val="981D04">
                    <a:lumMod val="60000"/>
                    <a:lumOff val="40000"/>
                  </a:srgbClr>
                </a:solidFill>
                <a:latin typeface="Open Sans"/>
                <a:cs typeface="Arial" pitchFamily="34" charset="0"/>
                <a:sym typeface="Arial"/>
              </a:rPr>
              <a:t> </a:t>
            </a:r>
            <a:r>
              <a:rPr lang="en-US" sz="2667" b="1" kern="0" dirty="0" err="1">
                <a:solidFill>
                  <a:srgbClr val="981D04">
                    <a:lumMod val="60000"/>
                    <a:lumOff val="40000"/>
                  </a:srgbClr>
                </a:solidFill>
                <a:latin typeface="Open Sans"/>
                <a:cs typeface="Arial" pitchFamily="34" charset="0"/>
                <a:sym typeface="Arial"/>
              </a:rPr>
              <a:t>điểm</a:t>
            </a:r>
            <a:r>
              <a:rPr lang="en-US" sz="2667" b="1" kern="0" dirty="0">
                <a:solidFill>
                  <a:srgbClr val="981D04">
                    <a:lumMod val="60000"/>
                    <a:lumOff val="40000"/>
                  </a:srgbClr>
                </a:solidFill>
                <a:latin typeface="Open Sans"/>
                <a:cs typeface="Arial" pitchFamily="34" charset="0"/>
                <a:sym typeface="Arial"/>
              </a:rPr>
              <a:t> </a:t>
            </a:r>
            <a:r>
              <a:rPr lang="en-US" sz="2667" b="1" kern="0" dirty="0" err="1">
                <a:solidFill>
                  <a:srgbClr val="981D04">
                    <a:lumMod val="60000"/>
                    <a:lumOff val="40000"/>
                  </a:srgbClr>
                </a:solidFill>
                <a:latin typeface="Open Sans"/>
                <a:cs typeface="Arial" pitchFamily="34" charset="0"/>
                <a:sym typeface="Arial"/>
              </a:rPr>
              <a:t>nào</a:t>
            </a:r>
            <a:r>
              <a:rPr lang="en-US" sz="2667" b="1" kern="0" dirty="0">
                <a:solidFill>
                  <a:srgbClr val="981D04">
                    <a:lumMod val="60000"/>
                    <a:lumOff val="40000"/>
                  </a:srgbClr>
                </a:solidFill>
                <a:latin typeface="Open Sans"/>
                <a:cs typeface="Arial" pitchFamily="34" charset="0"/>
                <a:sym typeface="Arial"/>
              </a:rPr>
              <a:t> </a:t>
            </a:r>
            <a:r>
              <a:rPr lang="en-US" sz="2667" b="1" kern="0" dirty="0" err="1">
                <a:solidFill>
                  <a:srgbClr val="981D04">
                    <a:lumMod val="60000"/>
                    <a:lumOff val="40000"/>
                  </a:srgbClr>
                </a:solidFill>
                <a:latin typeface="Open Sans"/>
                <a:cs typeface="Arial" pitchFamily="34" charset="0"/>
                <a:sym typeface="Arial"/>
              </a:rPr>
              <a:t>dưới</a:t>
            </a:r>
            <a:r>
              <a:rPr lang="en-US" sz="2667" b="1" kern="0" dirty="0">
                <a:solidFill>
                  <a:srgbClr val="981D04">
                    <a:lumMod val="60000"/>
                    <a:lumOff val="40000"/>
                  </a:srgbClr>
                </a:solidFill>
                <a:latin typeface="Open Sans"/>
                <a:cs typeface="Arial" pitchFamily="34" charset="0"/>
                <a:sym typeface="Arial"/>
              </a:rPr>
              <a:t> </a:t>
            </a:r>
            <a:r>
              <a:rPr lang="en-US" sz="2667" b="1" kern="0" dirty="0" err="1">
                <a:solidFill>
                  <a:srgbClr val="981D04">
                    <a:lumMod val="60000"/>
                    <a:lumOff val="40000"/>
                  </a:srgbClr>
                </a:solidFill>
                <a:latin typeface="Open Sans"/>
                <a:cs typeface="Arial" pitchFamily="34" charset="0"/>
                <a:sym typeface="Arial"/>
              </a:rPr>
              <a:t>đây</a:t>
            </a:r>
            <a:r>
              <a:rPr lang="en-US" sz="2667" b="1" kern="0" dirty="0">
                <a:solidFill>
                  <a:srgbClr val="981D04">
                    <a:lumMod val="60000"/>
                    <a:lumOff val="40000"/>
                  </a:srgbClr>
                </a:solidFill>
                <a:latin typeface="Open Sans"/>
                <a:cs typeface="Arial" pitchFamily="34" charset="0"/>
                <a:sym typeface="Arial"/>
              </a:rPr>
              <a:t> </a:t>
            </a:r>
            <a:r>
              <a:rPr lang="en-US" sz="2667" b="1" kern="0" dirty="0" err="1">
                <a:solidFill>
                  <a:srgbClr val="981D04">
                    <a:lumMod val="60000"/>
                    <a:lumOff val="40000"/>
                  </a:srgbClr>
                </a:solidFill>
                <a:latin typeface="Open Sans"/>
                <a:cs typeface="Arial" pitchFamily="34" charset="0"/>
                <a:sym typeface="Arial"/>
              </a:rPr>
              <a:t>đúng</a:t>
            </a:r>
            <a:r>
              <a:rPr lang="en-US" sz="2667" b="1" kern="0" dirty="0">
                <a:solidFill>
                  <a:srgbClr val="981D04">
                    <a:lumMod val="60000"/>
                    <a:lumOff val="40000"/>
                  </a:srgbClr>
                </a:solidFill>
                <a:latin typeface="Open Sans"/>
                <a:cs typeface="Arial" pitchFamily="34" charset="0"/>
                <a:sym typeface="Arial"/>
              </a:rPr>
              <a:t> </a:t>
            </a:r>
            <a:r>
              <a:rPr lang="en-US" sz="2667" b="1" kern="0" dirty="0" err="1">
                <a:solidFill>
                  <a:srgbClr val="981D04">
                    <a:lumMod val="60000"/>
                    <a:lumOff val="40000"/>
                  </a:srgbClr>
                </a:solidFill>
                <a:latin typeface="Open Sans"/>
                <a:cs typeface="Arial" pitchFamily="34" charset="0"/>
                <a:sym typeface="Arial"/>
              </a:rPr>
              <a:t>với</a:t>
            </a:r>
            <a:r>
              <a:rPr lang="en-US" sz="2667" b="1" kern="0" dirty="0">
                <a:solidFill>
                  <a:srgbClr val="981D04">
                    <a:lumMod val="60000"/>
                    <a:lumOff val="40000"/>
                  </a:srgbClr>
                </a:solidFill>
                <a:latin typeface="Open Sans"/>
                <a:cs typeface="Arial" pitchFamily="34" charset="0"/>
                <a:sym typeface="Arial"/>
              </a:rPr>
              <a:t> </a:t>
            </a:r>
            <a:r>
              <a:rPr lang="en-US" sz="2667" b="1" kern="0" dirty="0" err="1">
                <a:solidFill>
                  <a:srgbClr val="981D04">
                    <a:lumMod val="60000"/>
                    <a:lumOff val="40000"/>
                  </a:srgbClr>
                </a:solidFill>
                <a:latin typeface="Open Sans"/>
                <a:cs typeface="Arial" pitchFamily="34" charset="0"/>
                <a:sym typeface="Arial"/>
              </a:rPr>
              <a:t>thực</a:t>
            </a:r>
            <a:r>
              <a:rPr lang="en-US" sz="2667" b="1" kern="0" dirty="0">
                <a:solidFill>
                  <a:srgbClr val="981D04">
                    <a:lumMod val="60000"/>
                    <a:lumOff val="40000"/>
                  </a:srgbClr>
                </a:solidFill>
                <a:latin typeface="Open Sans"/>
                <a:cs typeface="Arial" pitchFamily="34" charset="0"/>
                <a:sym typeface="Arial"/>
              </a:rPr>
              <a:t> </a:t>
            </a:r>
            <a:r>
              <a:rPr lang="en-US" sz="2667" b="1" kern="0" dirty="0" err="1">
                <a:solidFill>
                  <a:srgbClr val="981D04">
                    <a:lumMod val="60000"/>
                    <a:lumOff val="40000"/>
                  </a:srgbClr>
                </a:solidFill>
                <a:latin typeface="Open Sans"/>
                <a:cs typeface="Arial" pitchFamily="34" charset="0"/>
                <a:sym typeface="Arial"/>
              </a:rPr>
              <a:t>vật</a:t>
            </a:r>
            <a:r>
              <a:rPr lang="en-US" sz="2667" b="1" kern="0" dirty="0">
                <a:solidFill>
                  <a:srgbClr val="981D04">
                    <a:lumMod val="60000"/>
                    <a:lumOff val="40000"/>
                  </a:srgbClr>
                </a:solidFill>
                <a:latin typeface="Open Sans"/>
                <a:cs typeface="Arial" pitchFamily="34" charset="0"/>
                <a:sym typeface="Arial"/>
              </a:rPr>
              <a:t> CAM?</a:t>
            </a:r>
            <a:endParaRPr lang="en-US" sz="1467" b="1" kern="0" dirty="0">
              <a:solidFill>
                <a:srgbClr val="981D04">
                  <a:lumMod val="60000"/>
                  <a:lumOff val="40000"/>
                </a:srgbClr>
              </a:solidFill>
              <a:latin typeface="Arial" pitchFamily="34" charset="0"/>
              <a:cs typeface="Arial" pitchFamily="34" charset="0"/>
              <a:sym typeface="Arial"/>
            </a:endParaRPr>
          </a:p>
          <a:p>
            <a:pPr algn="just" defTabSz="1219170" eaLnBrk="0" fontAlgn="base" hangingPunct="0">
              <a:spcBef>
                <a:spcPct val="0"/>
              </a:spcBef>
              <a:spcAft>
                <a:spcPct val="0"/>
              </a:spcAft>
              <a:defRPr/>
            </a:pPr>
            <a:r>
              <a:rPr lang="en-US" sz="2667" kern="0" dirty="0">
                <a:solidFill>
                  <a:srgbClr val="000000"/>
                </a:solidFill>
                <a:latin typeface="Open Sans"/>
                <a:cs typeface="Arial" pitchFamily="34" charset="0"/>
                <a:sym typeface="Arial"/>
              </a:rPr>
              <a:t>(1) </a:t>
            </a:r>
            <a:r>
              <a:rPr lang="en-US" sz="2667" kern="0" dirty="0" err="1">
                <a:solidFill>
                  <a:srgbClr val="000000"/>
                </a:solidFill>
                <a:latin typeface="Open Sans"/>
                <a:cs typeface="Arial" pitchFamily="34" charset="0"/>
                <a:sym typeface="Arial"/>
              </a:rPr>
              <a:t>Gồm</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những</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loài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mọng</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nước</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sống</a:t>
            </a:r>
            <a:r>
              <a:rPr lang="en-US" sz="2667" kern="0" dirty="0">
                <a:solidFill>
                  <a:srgbClr val="000000"/>
                </a:solidFill>
                <a:latin typeface="Open Sans"/>
                <a:cs typeface="Arial" pitchFamily="34" charset="0"/>
                <a:sym typeface="Arial"/>
              </a:rPr>
              <a:t> ở </a:t>
            </a:r>
            <a:r>
              <a:rPr lang="en-US" sz="2667" kern="0" dirty="0" err="1">
                <a:solidFill>
                  <a:srgbClr val="000000"/>
                </a:solidFill>
                <a:latin typeface="Open Sans"/>
                <a:cs typeface="Arial" pitchFamily="34" charset="0"/>
                <a:sym typeface="Arial"/>
              </a:rPr>
              <a:t>các</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vùng</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hoang</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mạc</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khô</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hạn</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và</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các</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loại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cây</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trồng</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nhưu</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dứa</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thanh</a:t>
            </a:r>
            <a:r>
              <a:rPr lang="en-US" sz="2667" kern="0" dirty="0">
                <a:solidFill>
                  <a:srgbClr val="000000"/>
                </a:solidFill>
                <a:latin typeface="Open Sans"/>
                <a:cs typeface="Arial" pitchFamily="34" charset="0"/>
                <a:sym typeface="Arial"/>
              </a:rPr>
              <a:t> long…</a:t>
            </a:r>
            <a:endParaRPr lang="en-US" sz="1467" kern="0" dirty="0">
              <a:solidFill>
                <a:srgbClr val="000000"/>
              </a:solidFill>
              <a:latin typeface="Arial" pitchFamily="34" charset="0"/>
              <a:cs typeface="Arial" pitchFamily="34" charset="0"/>
              <a:sym typeface="Arial"/>
            </a:endParaRPr>
          </a:p>
          <a:p>
            <a:pPr algn="just" defTabSz="1219170" eaLnBrk="0" fontAlgn="base" hangingPunct="0">
              <a:spcBef>
                <a:spcPct val="0"/>
              </a:spcBef>
              <a:spcAft>
                <a:spcPct val="0"/>
              </a:spcAft>
              <a:defRPr/>
            </a:pPr>
            <a:r>
              <a:rPr lang="en-US" sz="2667" kern="0" dirty="0">
                <a:solidFill>
                  <a:srgbClr val="000000"/>
                </a:solidFill>
                <a:latin typeface="Open Sans"/>
                <a:cs typeface="Arial" pitchFamily="34" charset="0"/>
                <a:sym typeface="Arial"/>
              </a:rPr>
              <a:t>(2) </a:t>
            </a:r>
            <a:r>
              <a:rPr lang="en-US" sz="2667" kern="0" dirty="0" err="1">
                <a:solidFill>
                  <a:srgbClr val="000000"/>
                </a:solidFill>
                <a:latin typeface="Open Sans"/>
                <a:cs typeface="Arial" pitchFamily="34" charset="0"/>
                <a:sym typeface="Arial"/>
              </a:rPr>
              <a:t>Gồm</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một</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số</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loài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thực</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vật</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sống</a:t>
            </a:r>
            <a:r>
              <a:rPr lang="en-US" sz="2667" kern="0" dirty="0">
                <a:solidFill>
                  <a:srgbClr val="000000"/>
                </a:solidFill>
                <a:latin typeface="Open Sans"/>
                <a:cs typeface="Arial" pitchFamily="34" charset="0"/>
                <a:sym typeface="Arial"/>
              </a:rPr>
              <a:t> ở </a:t>
            </a:r>
            <a:r>
              <a:rPr lang="en-US" sz="2667" kern="0" dirty="0" err="1">
                <a:solidFill>
                  <a:srgbClr val="000000"/>
                </a:solidFill>
                <a:latin typeface="Open Sans"/>
                <a:cs typeface="Arial" pitchFamily="34" charset="0"/>
                <a:sym typeface="Arial"/>
              </a:rPr>
              <a:t>vùng</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nhiệt</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đới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và</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cận</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nhiệt</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đới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như</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mía</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rau</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dền</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ngô</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cao</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lương</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kê</a:t>
            </a:r>
            <a:r>
              <a:rPr lang="en-US" sz="2667" kern="0" dirty="0">
                <a:solidFill>
                  <a:srgbClr val="000000"/>
                </a:solidFill>
                <a:latin typeface="Open Sans"/>
                <a:cs typeface="Arial" pitchFamily="34" charset="0"/>
                <a:sym typeface="Arial"/>
              </a:rPr>
              <a:t>…</a:t>
            </a:r>
            <a:endParaRPr lang="en-US" sz="1467" kern="0" dirty="0">
              <a:solidFill>
                <a:srgbClr val="000000"/>
              </a:solidFill>
              <a:latin typeface="Arial" pitchFamily="34" charset="0"/>
              <a:cs typeface="Arial" pitchFamily="34" charset="0"/>
              <a:sym typeface="Arial"/>
            </a:endParaRPr>
          </a:p>
          <a:p>
            <a:pPr algn="just" defTabSz="1219170" eaLnBrk="0" fontAlgn="base" hangingPunct="0">
              <a:spcBef>
                <a:spcPct val="0"/>
              </a:spcBef>
              <a:spcAft>
                <a:spcPct val="0"/>
              </a:spcAft>
              <a:defRPr/>
            </a:pPr>
            <a:r>
              <a:rPr lang="en-US" sz="2667" kern="0" dirty="0">
                <a:solidFill>
                  <a:srgbClr val="000000"/>
                </a:solidFill>
                <a:latin typeface="Open Sans"/>
                <a:cs typeface="Arial" pitchFamily="34" charset="0"/>
                <a:sym typeface="Arial"/>
              </a:rPr>
              <a:t>(3) Chu </a:t>
            </a:r>
            <a:r>
              <a:rPr lang="en-US" sz="2667" kern="0" dirty="0" err="1">
                <a:solidFill>
                  <a:srgbClr val="000000"/>
                </a:solidFill>
                <a:latin typeface="Open Sans"/>
                <a:cs typeface="Arial" pitchFamily="34" charset="0"/>
                <a:sym typeface="Arial"/>
              </a:rPr>
              <a:t>trình</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cố</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định</a:t>
            </a:r>
            <a:r>
              <a:rPr lang="en-US" sz="2667" kern="0" dirty="0">
                <a:solidFill>
                  <a:srgbClr val="000000"/>
                </a:solidFill>
                <a:latin typeface="Open Sans"/>
                <a:cs typeface="Arial" pitchFamily="34" charset="0"/>
                <a:sym typeface="Arial"/>
              </a:rPr>
              <a:t> CO</a:t>
            </a:r>
            <a:r>
              <a:rPr lang="en-US" sz="1600" kern="0" baseline="-30000" dirty="0">
                <a:solidFill>
                  <a:srgbClr val="000000"/>
                </a:solidFill>
                <a:latin typeface="Open Sans"/>
                <a:cs typeface="Arial" pitchFamily="34" charset="0"/>
                <a:sym typeface="Arial"/>
              </a:rPr>
              <a:t>2</a:t>
            </a:r>
            <a:r>
              <a:rPr lang="en-US" sz="2667" kern="0" dirty="0">
                <a:solidFill>
                  <a:srgbClr val="000000"/>
                </a:solidFill>
                <a:latin typeface="Open Sans"/>
                <a:cs typeface="Arial" pitchFamily="34" charset="0"/>
                <a:sym typeface="Arial"/>
              </a:rPr>
              <a:t>tạm </a:t>
            </a:r>
            <a:r>
              <a:rPr lang="en-US" sz="2667" kern="0" dirty="0" err="1">
                <a:solidFill>
                  <a:srgbClr val="000000"/>
                </a:solidFill>
                <a:latin typeface="Open Sans"/>
                <a:cs typeface="Arial" pitchFamily="34" charset="0"/>
                <a:sym typeface="Arial"/>
              </a:rPr>
              <a:t>thời</a:t>
            </a:r>
            <a:r>
              <a:rPr lang="en-US" sz="2667" kern="0" dirty="0">
                <a:solidFill>
                  <a:srgbClr val="000000"/>
                </a:solidFill>
                <a:latin typeface="Open Sans"/>
                <a:cs typeface="Arial" pitchFamily="34" charset="0"/>
                <a:sym typeface="Arial"/>
              </a:rPr>
              <a:t> (con </a:t>
            </a:r>
            <a:r>
              <a:rPr lang="en-US" sz="2667" kern="0" dirty="0" err="1">
                <a:solidFill>
                  <a:srgbClr val="000000"/>
                </a:solidFill>
                <a:latin typeface="Open Sans"/>
                <a:cs typeface="Arial" pitchFamily="34" charset="0"/>
                <a:sym typeface="Arial"/>
              </a:rPr>
              <a:t>đường</a:t>
            </a:r>
            <a:r>
              <a:rPr lang="en-US" sz="2667" kern="0" dirty="0">
                <a:solidFill>
                  <a:srgbClr val="000000"/>
                </a:solidFill>
                <a:latin typeface="Open Sans"/>
                <a:cs typeface="Arial" pitchFamily="34" charset="0"/>
                <a:sym typeface="Arial"/>
              </a:rPr>
              <a:t> C</a:t>
            </a:r>
            <a:r>
              <a:rPr lang="en-US" sz="1600" kern="0" baseline="-30000" dirty="0">
                <a:solidFill>
                  <a:srgbClr val="000000"/>
                </a:solidFill>
                <a:latin typeface="Open Sans"/>
                <a:cs typeface="Arial" pitchFamily="34" charset="0"/>
                <a:sym typeface="Arial"/>
              </a:rPr>
              <a:t>4</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và</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tái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cố</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định</a:t>
            </a:r>
            <a:r>
              <a:rPr lang="en-US" sz="2667" kern="0" dirty="0">
                <a:solidFill>
                  <a:srgbClr val="000000"/>
                </a:solidFill>
                <a:latin typeface="Open Sans"/>
                <a:cs typeface="Arial" pitchFamily="34" charset="0"/>
                <a:sym typeface="Arial"/>
              </a:rPr>
              <a:t> CO</a:t>
            </a:r>
            <a:r>
              <a:rPr lang="en-US" sz="1600" kern="0" baseline="-30000" dirty="0">
                <a:solidFill>
                  <a:srgbClr val="000000"/>
                </a:solidFill>
                <a:latin typeface="Open Sans"/>
                <a:cs typeface="Arial" pitchFamily="34" charset="0"/>
                <a:sym typeface="Arial"/>
              </a:rPr>
              <a:t>2</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theo</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chu</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trình</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Canvin</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Cả</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hai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chu</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trình</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này</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đều</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diễn</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ra</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vào</a:t>
            </a:r>
            <a:r>
              <a:rPr lang="en-US" sz="2667" kern="0" dirty="0">
                <a:solidFill>
                  <a:srgbClr val="000000"/>
                </a:solidFill>
                <a:latin typeface="Open Sans"/>
                <a:cs typeface="Arial" pitchFamily="34" charset="0"/>
                <a:sym typeface="Arial"/>
              </a:rPr>
              <a:t> ban </a:t>
            </a:r>
            <a:r>
              <a:rPr lang="en-US" sz="2667" kern="0" dirty="0" err="1">
                <a:solidFill>
                  <a:srgbClr val="000000"/>
                </a:solidFill>
                <a:latin typeface="Open Sans"/>
                <a:cs typeface="Arial" pitchFamily="34" charset="0"/>
                <a:sym typeface="Arial"/>
              </a:rPr>
              <a:t>ngày</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và</a:t>
            </a:r>
            <a:r>
              <a:rPr lang="en-US" sz="2667" kern="0" dirty="0">
                <a:solidFill>
                  <a:srgbClr val="000000"/>
                </a:solidFill>
                <a:latin typeface="Open Sans"/>
                <a:cs typeface="Arial" pitchFamily="34" charset="0"/>
                <a:sym typeface="Arial"/>
              </a:rPr>
              <a:t> ở </a:t>
            </a:r>
            <a:r>
              <a:rPr lang="en-US" sz="2667" kern="0" dirty="0" err="1">
                <a:solidFill>
                  <a:srgbClr val="000000"/>
                </a:solidFill>
                <a:latin typeface="Open Sans"/>
                <a:cs typeface="Arial" pitchFamily="34" charset="0"/>
                <a:sym typeface="Arial"/>
              </a:rPr>
              <a:t>hai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nơi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khác</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nhau</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trên</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lá</a:t>
            </a:r>
            <a:r>
              <a:rPr lang="en-US" sz="2667" kern="0" dirty="0">
                <a:solidFill>
                  <a:srgbClr val="000000"/>
                </a:solidFill>
                <a:latin typeface="Open Sans"/>
                <a:cs typeface="Arial" pitchFamily="34" charset="0"/>
                <a:sym typeface="Arial"/>
              </a:rPr>
              <a:t>.</a:t>
            </a:r>
            <a:endParaRPr lang="en-US" sz="1467" kern="0" dirty="0">
              <a:solidFill>
                <a:srgbClr val="000000"/>
              </a:solidFill>
              <a:latin typeface="Arial" pitchFamily="34" charset="0"/>
              <a:cs typeface="Arial" pitchFamily="34" charset="0"/>
              <a:sym typeface="Arial"/>
            </a:endParaRPr>
          </a:p>
          <a:p>
            <a:pPr algn="just" defTabSz="1219170" eaLnBrk="0" fontAlgn="base" hangingPunct="0">
              <a:spcBef>
                <a:spcPct val="0"/>
              </a:spcBef>
              <a:spcAft>
                <a:spcPct val="0"/>
              </a:spcAft>
              <a:defRPr/>
            </a:pPr>
            <a:r>
              <a:rPr lang="en-US" sz="2667" kern="0" dirty="0">
                <a:solidFill>
                  <a:srgbClr val="000000"/>
                </a:solidFill>
                <a:latin typeface="Open Sans"/>
                <a:cs typeface="Arial" pitchFamily="34" charset="0"/>
                <a:sym typeface="Arial"/>
              </a:rPr>
              <a:t>(4) Chu </a:t>
            </a:r>
            <a:r>
              <a:rPr lang="en-US" sz="2667" kern="0" dirty="0" err="1">
                <a:solidFill>
                  <a:srgbClr val="000000"/>
                </a:solidFill>
                <a:latin typeface="Open Sans"/>
                <a:cs typeface="Arial" pitchFamily="34" charset="0"/>
                <a:sym typeface="Arial"/>
              </a:rPr>
              <a:t>trình</a:t>
            </a:r>
            <a:r>
              <a:rPr lang="en-US" sz="2667" kern="0" dirty="0">
                <a:solidFill>
                  <a:srgbClr val="000000"/>
                </a:solidFill>
                <a:latin typeface="Open Sans"/>
                <a:cs typeface="Arial" pitchFamily="34" charset="0"/>
                <a:sym typeface="Arial"/>
              </a:rPr>
              <a:t> C</a:t>
            </a:r>
            <a:r>
              <a:rPr lang="en-US" sz="1600" kern="0" baseline="-30000" dirty="0">
                <a:solidFill>
                  <a:srgbClr val="000000"/>
                </a:solidFill>
                <a:latin typeface="Open Sans"/>
                <a:cs typeface="Arial" pitchFamily="34" charset="0"/>
                <a:sym typeface="Arial"/>
              </a:rPr>
              <a:t>4</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cố</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định</a:t>
            </a:r>
            <a:r>
              <a:rPr lang="en-US" sz="2667" kern="0" dirty="0">
                <a:solidFill>
                  <a:srgbClr val="000000"/>
                </a:solidFill>
                <a:latin typeface="Open Sans"/>
                <a:cs typeface="Arial" pitchFamily="34" charset="0"/>
                <a:sym typeface="Arial"/>
              </a:rPr>
              <a:t> CO</a:t>
            </a:r>
            <a:r>
              <a:rPr lang="en-US" sz="1600" kern="0" baseline="-30000" dirty="0">
                <a:solidFill>
                  <a:srgbClr val="000000"/>
                </a:solidFill>
                <a:latin typeface="Open Sans"/>
                <a:cs typeface="Arial" pitchFamily="34" charset="0"/>
                <a:sym typeface="Arial"/>
              </a:rPr>
              <a:t>2</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diễn</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ra</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vào</a:t>
            </a:r>
            <a:r>
              <a:rPr lang="en-US" sz="2667" kern="0" dirty="0">
                <a:solidFill>
                  <a:srgbClr val="000000"/>
                </a:solidFill>
                <a:latin typeface="Open Sans"/>
                <a:cs typeface="Arial" pitchFamily="34" charset="0"/>
                <a:sym typeface="Arial"/>
              </a:rPr>
              <a:t> ban </a:t>
            </a:r>
            <a:r>
              <a:rPr lang="en-US" sz="2667" kern="0" dirty="0" err="1">
                <a:solidFill>
                  <a:srgbClr val="000000"/>
                </a:solidFill>
                <a:latin typeface="Open Sans"/>
                <a:cs typeface="Arial" pitchFamily="34" charset="0"/>
                <a:sym typeface="Arial"/>
              </a:rPr>
              <a:t>đêm</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lúc</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khí</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khổng</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mở</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và</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giai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đoạn</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tái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cố</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định</a:t>
            </a:r>
            <a:r>
              <a:rPr lang="en-US" sz="2667" kern="0" dirty="0">
                <a:solidFill>
                  <a:srgbClr val="000000"/>
                </a:solidFill>
                <a:latin typeface="Open Sans"/>
                <a:cs typeface="Arial" pitchFamily="34" charset="0"/>
                <a:sym typeface="Arial"/>
              </a:rPr>
              <a:t> CO</a:t>
            </a:r>
            <a:r>
              <a:rPr lang="en-US" sz="1600" kern="0" baseline="-30000" dirty="0">
                <a:solidFill>
                  <a:srgbClr val="000000"/>
                </a:solidFill>
                <a:latin typeface="Open Sans"/>
                <a:cs typeface="Arial" pitchFamily="34" charset="0"/>
                <a:sym typeface="Arial"/>
              </a:rPr>
              <a:t>2</a:t>
            </a:r>
            <a:r>
              <a:rPr lang="en-US" sz="2667" kern="0" dirty="0">
                <a:solidFill>
                  <a:srgbClr val="000000"/>
                </a:solidFill>
                <a:latin typeface="Open Sans"/>
                <a:cs typeface="Arial" pitchFamily="34" charset="0"/>
                <a:sym typeface="Arial"/>
              </a:rPr>
              <a:t>theo </a:t>
            </a:r>
            <a:r>
              <a:rPr lang="en-US" sz="2667" kern="0" dirty="0" err="1">
                <a:solidFill>
                  <a:srgbClr val="000000"/>
                </a:solidFill>
                <a:latin typeface="Open Sans"/>
                <a:cs typeface="Arial" pitchFamily="34" charset="0"/>
                <a:sym typeface="Arial"/>
              </a:rPr>
              <a:t>chu</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trình</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Canvin</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diễn</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ra</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vào</a:t>
            </a:r>
            <a:r>
              <a:rPr lang="en-US" sz="2667" kern="0" dirty="0">
                <a:solidFill>
                  <a:srgbClr val="000000"/>
                </a:solidFill>
                <a:latin typeface="Open Sans"/>
                <a:cs typeface="Arial" pitchFamily="34" charset="0"/>
                <a:sym typeface="Arial"/>
              </a:rPr>
              <a:t> ban </a:t>
            </a:r>
            <a:r>
              <a:rPr lang="en-US" sz="2667" kern="0" dirty="0" err="1">
                <a:solidFill>
                  <a:srgbClr val="000000"/>
                </a:solidFill>
                <a:latin typeface="Open Sans"/>
                <a:cs typeface="Arial" pitchFamily="34" charset="0"/>
                <a:sym typeface="Arial"/>
              </a:rPr>
              <a:t>ngày</a:t>
            </a:r>
            <a:r>
              <a:rPr lang="en-US" sz="2667" kern="0" dirty="0">
                <a:solidFill>
                  <a:srgbClr val="000000"/>
                </a:solidFill>
                <a:latin typeface="Open Sans"/>
                <a:cs typeface="Arial" pitchFamily="34" charset="0"/>
                <a:sym typeface="Arial"/>
              </a:rPr>
              <a:t>.</a:t>
            </a:r>
            <a:endParaRPr lang="en-US" sz="1467" kern="0" dirty="0">
              <a:solidFill>
                <a:srgbClr val="000000"/>
              </a:solidFill>
              <a:latin typeface="Arial" pitchFamily="34" charset="0"/>
              <a:cs typeface="Arial" pitchFamily="34" charset="0"/>
              <a:sym typeface="Arial"/>
            </a:endParaRPr>
          </a:p>
          <a:p>
            <a:pPr algn="just" defTabSz="1219170" eaLnBrk="0" fontAlgn="base" hangingPunct="0">
              <a:spcBef>
                <a:spcPct val="0"/>
              </a:spcBef>
              <a:spcAft>
                <a:spcPct val="0"/>
              </a:spcAft>
              <a:defRPr/>
            </a:pPr>
            <a:r>
              <a:rPr lang="en-US" sz="2667" kern="0" dirty="0" err="1">
                <a:solidFill>
                  <a:srgbClr val="000000"/>
                </a:solidFill>
                <a:latin typeface="Open Sans"/>
                <a:cs typeface="Arial" pitchFamily="34" charset="0"/>
                <a:sym typeface="Arial"/>
              </a:rPr>
              <a:t>Phương</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án</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trả</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lời</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đúng</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là</a:t>
            </a:r>
            <a:r>
              <a:rPr lang="en-US" sz="2667" kern="0" dirty="0">
                <a:solidFill>
                  <a:srgbClr val="000000"/>
                </a:solidFill>
                <a:latin typeface="Open Sans"/>
                <a:cs typeface="Arial" pitchFamily="34" charset="0"/>
                <a:sym typeface="Arial"/>
              </a:rPr>
              <a:t>:</a:t>
            </a:r>
            <a:endParaRPr lang="en-US" sz="1467" kern="0" dirty="0">
              <a:solidFill>
                <a:srgbClr val="000000"/>
              </a:solidFill>
              <a:latin typeface="Arial" pitchFamily="34" charset="0"/>
              <a:cs typeface="Arial" pitchFamily="34" charset="0"/>
              <a:sym typeface="Arial"/>
            </a:endParaRPr>
          </a:p>
          <a:p>
            <a:pPr marL="609585" indent="-609585" algn="just" defTabSz="1219170" eaLnBrk="0" fontAlgn="base" hangingPunct="0">
              <a:spcBef>
                <a:spcPct val="0"/>
              </a:spcBef>
              <a:spcAft>
                <a:spcPct val="0"/>
              </a:spcAft>
              <a:buFontTx/>
              <a:buAutoNum type="alphaUcPeriod"/>
              <a:defRPr/>
            </a:pPr>
            <a:r>
              <a:rPr lang="en-US" sz="2667" kern="0" dirty="0">
                <a:solidFill>
                  <a:srgbClr val="000000"/>
                </a:solidFill>
                <a:latin typeface="Open Sans"/>
                <a:cs typeface="Arial" pitchFamily="34" charset="0"/>
                <a:sym typeface="Arial"/>
              </a:rPr>
              <a:t>(1) </a:t>
            </a:r>
            <a:r>
              <a:rPr lang="en-US" sz="2667" kern="0" dirty="0" err="1">
                <a:solidFill>
                  <a:srgbClr val="000000"/>
                </a:solidFill>
                <a:latin typeface="Open Sans"/>
                <a:cs typeface="Arial" pitchFamily="34" charset="0"/>
                <a:sym typeface="Arial"/>
              </a:rPr>
              <a:t>và</a:t>
            </a:r>
            <a:r>
              <a:rPr lang="en-US" sz="2667" kern="0" dirty="0">
                <a:solidFill>
                  <a:srgbClr val="000000"/>
                </a:solidFill>
                <a:latin typeface="Open Sans"/>
                <a:cs typeface="Arial" pitchFamily="34" charset="0"/>
                <a:sym typeface="Arial"/>
              </a:rPr>
              <a:t> (3).    </a:t>
            </a:r>
            <a:r>
              <a:rPr lang="en-US" sz="2667" b="1" kern="0" dirty="0">
                <a:solidFill>
                  <a:srgbClr val="000000"/>
                </a:solidFill>
                <a:latin typeface="Open Sans"/>
                <a:cs typeface="Arial" pitchFamily="34" charset="0"/>
                <a:sym typeface="Arial"/>
              </a:rPr>
              <a:t>B</a:t>
            </a:r>
            <a:r>
              <a:rPr lang="en-US" sz="2667" kern="0" dirty="0">
                <a:solidFill>
                  <a:srgbClr val="000000"/>
                </a:solidFill>
                <a:latin typeface="Open Sans"/>
                <a:cs typeface="Arial" pitchFamily="34" charset="0"/>
                <a:sym typeface="Arial"/>
              </a:rPr>
              <a:t>. (1) </a:t>
            </a:r>
            <a:r>
              <a:rPr lang="en-US" sz="2667" kern="0" dirty="0" err="1">
                <a:solidFill>
                  <a:srgbClr val="000000"/>
                </a:solidFill>
                <a:latin typeface="Open Sans"/>
                <a:cs typeface="Arial" pitchFamily="34" charset="0"/>
                <a:sym typeface="Arial"/>
              </a:rPr>
              <a:t>và</a:t>
            </a:r>
            <a:r>
              <a:rPr lang="en-US" sz="2667" kern="0" dirty="0">
                <a:solidFill>
                  <a:srgbClr val="000000"/>
                </a:solidFill>
                <a:latin typeface="Open Sans"/>
                <a:cs typeface="Arial" pitchFamily="34" charset="0"/>
                <a:sym typeface="Arial"/>
              </a:rPr>
              <a:t> (4).    </a:t>
            </a:r>
            <a:r>
              <a:rPr lang="en-US" sz="2667" b="1" kern="0" dirty="0">
                <a:solidFill>
                  <a:srgbClr val="000000"/>
                </a:solidFill>
                <a:latin typeface="Open Sans"/>
                <a:cs typeface="Arial" pitchFamily="34" charset="0"/>
                <a:sym typeface="Arial"/>
              </a:rPr>
              <a:t>C.</a:t>
            </a:r>
            <a:r>
              <a:rPr lang="en-US" sz="2667" kern="0" dirty="0">
                <a:solidFill>
                  <a:srgbClr val="000000"/>
                </a:solidFill>
                <a:latin typeface="Open Sans"/>
                <a:cs typeface="Arial" pitchFamily="34" charset="0"/>
                <a:sym typeface="Arial"/>
              </a:rPr>
              <a:t> (2) </a:t>
            </a:r>
            <a:r>
              <a:rPr lang="en-US" sz="2667" kern="0" dirty="0" err="1">
                <a:solidFill>
                  <a:srgbClr val="000000"/>
                </a:solidFill>
                <a:latin typeface="Open Sans"/>
                <a:cs typeface="Arial" pitchFamily="34" charset="0"/>
                <a:sym typeface="Arial"/>
              </a:rPr>
              <a:t>và</a:t>
            </a:r>
            <a:r>
              <a:rPr lang="en-US" sz="2667" kern="0" dirty="0">
                <a:solidFill>
                  <a:srgbClr val="000000"/>
                </a:solidFill>
                <a:latin typeface="Open Sans"/>
                <a:cs typeface="Arial" pitchFamily="34" charset="0"/>
                <a:sym typeface="Arial"/>
              </a:rPr>
              <a:t> (3).    </a:t>
            </a:r>
            <a:r>
              <a:rPr lang="en-US" sz="2667" b="1" kern="0" dirty="0">
                <a:solidFill>
                  <a:srgbClr val="000000"/>
                </a:solidFill>
                <a:latin typeface="Open Sans"/>
                <a:cs typeface="Arial" pitchFamily="34" charset="0"/>
                <a:sym typeface="Arial"/>
              </a:rPr>
              <a:t>D. </a:t>
            </a:r>
            <a:r>
              <a:rPr lang="en-US" sz="2667" kern="0" dirty="0">
                <a:solidFill>
                  <a:srgbClr val="000000"/>
                </a:solidFill>
                <a:latin typeface="Open Sans"/>
                <a:cs typeface="Arial" pitchFamily="34" charset="0"/>
                <a:sym typeface="Arial"/>
              </a:rPr>
              <a:t>(2) </a:t>
            </a:r>
            <a:r>
              <a:rPr lang="en-US" sz="2667" kern="0" dirty="0" err="1">
                <a:solidFill>
                  <a:srgbClr val="000000"/>
                </a:solidFill>
                <a:latin typeface="Open Sans"/>
                <a:cs typeface="Arial" pitchFamily="34" charset="0"/>
                <a:sym typeface="Arial"/>
              </a:rPr>
              <a:t>và</a:t>
            </a:r>
            <a:r>
              <a:rPr lang="en-US" sz="2667" kern="0" dirty="0">
                <a:solidFill>
                  <a:srgbClr val="000000"/>
                </a:solidFill>
                <a:latin typeface="Open Sans"/>
                <a:cs typeface="Arial" pitchFamily="34" charset="0"/>
                <a:sym typeface="Arial"/>
              </a:rPr>
              <a:t> (4).</a:t>
            </a:r>
          </a:p>
          <a:p>
            <a:pPr algn="ctr" defTabSz="1219170" eaLnBrk="0" fontAlgn="base" hangingPunct="0">
              <a:spcBef>
                <a:spcPct val="0"/>
              </a:spcBef>
              <a:spcAft>
                <a:spcPct val="0"/>
              </a:spcAft>
              <a:defRPr/>
            </a:pPr>
            <a:r>
              <a:rPr lang="en-US" sz="2667" kern="0" dirty="0" err="1">
                <a:solidFill>
                  <a:srgbClr val="000000"/>
                </a:solidFill>
                <a:latin typeface="Open Sans"/>
                <a:cs typeface="Arial" pitchFamily="34" charset="0"/>
                <a:sym typeface="Arial"/>
              </a:rPr>
              <a:t>Đáp</a:t>
            </a:r>
            <a:r>
              <a:rPr lang="en-US" sz="2667" kern="0" dirty="0">
                <a:solidFill>
                  <a:srgbClr val="000000"/>
                </a:solidFill>
                <a:latin typeface="Open Sans"/>
                <a:cs typeface="Arial" pitchFamily="34" charset="0"/>
                <a:sym typeface="Arial"/>
              </a:rPr>
              <a:t> </a:t>
            </a:r>
            <a:r>
              <a:rPr lang="en-US" sz="2667" kern="0" dirty="0" err="1">
                <a:solidFill>
                  <a:srgbClr val="000000"/>
                </a:solidFill>
                <a:latin typeface="Open Sans"/>
                <a:cs typeface="Arial" pitchFamily="34" charset="0"/>
                <a:sym typeface="Arial"/>
              </a:rPr>
              <a:t>án</a:t>
            </a:r>
            <a:r>
              <a:rPr lang="en-US" sz="2667" kern="0" dirty="0">
                <a:solidFill>
                  <a:srgbClr val="000000"/>
                </a:solidFill>
                <a:latin typeface="Open Sans"/>
                <a:cs typeface="Arial" pitchFamily="34" charset="0"/>
                <a:sym typeface="Arial"/>
              </a:rPr>
              <a:t>: </a:t>
            </a:r>
            <a:r>
              <a:rPr lang="en-US" sz="2667" kern="0" dirty="0">
                <a:solidFill>
                  <a:srgbClr val="FF0000"/>
                </a:solidFill>
                <a:latin typeface="Open Sans"/>
                <a:cs typeface="Arial" pitchFamily="34" charset="0"/>
                <a:sym typeface="Arial"/>
              </a:rPr>
              <a:t>B</a:t>
            </a:r>
            <a:endParaRPr lang="en-US" sz="4267" kern="0" dirty="0">
              <a:solidFill>
                <a:srgbClr val="FF0000"/>
              </a:solidFill>
              <a:latin typeface="Arial" pitchFamily="34" charset="0"/>
              <a:cs typeface="Arial" pitchFamily="34" charset="0"/>
              <a:sym typeface="Arial"/>
            </a:endParaRPr>
          </a:p>
        </p:txBody>
      </p:sp>
    </p:spTree>
    <p:extLst>
      <p:ext uri="{BB962C8B-B14F-4D97-AF65-F5344CB8AC3E}">
        <p14:creationId xmlns:p14="http://schemas.microsoft.com/office/powerpoint/2010/main" val="184029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117601" y="661985"/>
            <a:ext cx="10160001" cy="4842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anchor="ctr" anchorCtr="0" compatLnSpc="1">
            <a:prstTxWarp prst="textNoShape">
              <a:avLst/>
            </a:prstTxWarp>
            <a:spAutoFit/>
          </a:bodyPr>
          <a:lstStyle/>
          <a:p>
            <a:pPr algn="just" defTabSz="1219170" fontAlgn="base">
              <a:spcBef>
                <a:spcPct val="0"/>
              </a:spcBef>
              <a:spcAft>
                <a:spcPct val="0"/>
              </a:spcAft>
              <a:defRPr/>
            </a:pPr>
            <a:r>
              <a:rPr lang="en-US" sz="3067" b="1" kern="0" dirty="0" err="1">
                <a:solidFill>
                  <a:srgbClr val="008000"/>
                </a:solidFill>
                <a:latin typeface="Open Sans"/>
                <a:cs typeface="Arial" pitchFamily="34" charset="0"/>
                <a:sym typeface="Arial"/>
              </a:rPr>
              <a:t>Câu</a:t>
            </a:r>
            <a:r>
              <a:rPr lang="en-US" sz="3067" b="1" kern="0" dirty="0">
                <a:solidFill>
                  <a:srgbClr val="008000"/>
                </a:solidFill>
                <a:latin typeface="Open Sans"/>
                <a:cs typeface="Arial" pitchFamily="34" charset="0"/>
                <a:sym typeface="Arial"/>
              </a:rPr>
              <a:t> 5.</a:t>
            </a:r>
            <a:r>
              <a:rPr lang="en-US" sz="3067" kern="0" dirty="0">
                <a:solidFill>
                  <a:srgbClr val="000000"/>
                </a:solidFill>
                <a:latin typeface="Open Sans"/>
                <a:cs typeface="Arial" pitchFamily="34" charset="0"/>
                <a:sym typeface="Arial"/>
              </a:rPr>
              <a:t> </a:t>
            </a:r>
            <a:r>
              <a:rPr lang="en-US" sz="3067" b="1" kern="0" dirty="0" err="1">
                <a:solidFill>
                  <a:srgbClr val="FF0000"/>
                </a:solidFill>
                <a:latin typeface="Open Sans"/>
                <a:cs typeface="Arial" pitchFamily="34" charset="0"/>
                <a:sym typeface="Arial"/>
              </a:rPr>
              <a:t>Trong</a:t>
            </a:r>
            <a:r>
              <a:rPr lang="en-US" sz="3067" b="1" kern="0" dirty="0">
                <a:solidFill>
                  <a:srgbClr val="FF0000"/>
                </a:solidFill>
                <a:latin typeface="Open Sans"/>
                <a:cs typeface="Arial" pitchFamily="34" charset="0"/>
                <a:sym typeface="Arial"/>
              </a:rPr>
              <a:t> </a:t>
            </a:r>
            <a:r>
              <a:rPr lang="en-US" sz="3067" b="1" kern="0" dirty="0" err="1">
                <a:solidFill>
                  <a:srgbClr val="FF0000"/>
                </a:solidFill>
                <a:latin typeface="Open Sans"/>
                <a:cs typeface="Arial" pitchFamily="34" charset="0"/>
                <a:sym typeface="Arial"/>
              </a:rPr>
              <a:t>các</a:t>
            </a:r>
            <a:r>
              <a:rPr lang="en-US" sz="3067" b="1" kern="0" dirty="0">
                <a:solidFill>
                  <a:srgbClr val="FF0000"/>
                </a:solidFill>
                <a:latin typeface="Open Sans"/>
                <a:cs typeface="Arial" pitchFamily="34" charset="0"/>
                <a:sym typeface="Arial"/>
              </a:rPr>
              <a:t> </a:t>
            </a:r>
            <a:r>
              <a:rPr lang="en-US" sz="3067" b="1" kern="0" dirty="0" err="1">
                <a:solidFill>
                  <a:srgbClr val="FF0000"/>
                </a:solidFill>
                <a:latin typeface="Open Sans"/>
                <a:cs typeface="Arial" pitchFamily="34" charset="0"/>
                <a:sym typeface="Arial"/>
              </a:rPr>
              <a:t>nhận</a:t>
            </a:r>
            <a:r>
              <a:rPr lang="en-US" sz="3067" b="1" kern="0" dirty="0">
                <a:solidFill>
                  <a:srgbClr val="FF0000"/>
                </a:solidFill>
                <a:latin typeface="Open Sans"/>
                <a:cs typeface="Arial" pitchFamily="34" charset="0"/>
                <a:sym typeface="Arial"/>
              </a:rPr>
              <a:t> </a:t>
            </a:r>
            <a:r>
              <a:rPr lang="en-US" sz="3067" b="1" kern="0" dirty="0" err="1">
                <a:solidFill>
                  <a:srgbClr val="FF0000"/>
                </a:solidFill>
                <a:latin typeface="Open Sans"/>
                <a:cs typeface="Arial" pitchFamily="34" charset="0"/>
                <a:sym typeface="Arial"/>
              </a:rPr>
              <a:t>định</a:t>
            </a:r>
            <a:r>
              <a:rPr lang="en-US" sz="3067" b="1" kern="0" dirty="0">
                <a:solidFill>
                  <a:srgbClr val="FF0000"/>
                </a:solidFill>
                <a:latin typeface="Open Sans"/>
                <a:cs typeface="Arial" pitchFamily="34" charset="0"/>
                <a:sym typeface="Arial"/>
              </a:rPr>
              <a:t> </a:t>
            </a:r>
            <a:r>
              <a:rPr lang="en-US" sz="3067" b="1" kern="0" dirty="0" err="1">
                <a:solidFill>
                  <a:srgbClr val="FF0000"/>
                </a:solidFill>
                <a:latin typeface="Open Sans"/>
                <a:cs typeface="Arial" pitchFamily="34" charset="0"/>
                <a:sym typeface="Arial"/>
              </a:rPr>
              <a:t>sau</a:t>
            </a:r>
            <a:r>
              <a:rPr lang="en-US" sz="3067" b="1" kern="0" dirty="0">
                <a:solidFill>
                  <a:srgbClr val="FF0000"/>
                </a:solidFill>
                <a:latin typeface="Open Sans"/>
                <a:cs typeface="Arial" pitchFamily="34" charset="0"/>
                <a:sym typeface="Arial"/>
              </a:rPr>
              <a:t> :</a:t>
            </a:r>
            <a:endParaRPr lang="en-US" sz="3067" b="1" kern="0" dirty="0">
              <a:solidFill>
                <a:srgbClr val="FF0000"/>
              </a:solidFill>
              <a:latin typeface="Arial" pitchFamily="34" charset="0"/>
              <a:cs typeface="Arial" pitchFamily="34" charset="0"/>
              <a:sym typeface="Arial"/>
            </a:endParaRPr>
          </a:p>
          <a:p>
            <a:pPr algn="just" defTabSz="1219170" eaLnBrk="0" fontAlgn="base" hangingPunct="0">
              <a:spcBef>
                <a:spcPct val="0"/>
              </a:spcBef>
              <a:spcAft>
                <a:spcPct val="0"/>
              </a:spcAft>
              <a:defRPr/>
            </a:pPr>
            <a:r>
              <a:rPr lang="en-US" sz="3067" kern="0" dirty="0">
                <a:solidFill>
                  <a:srgbClr val="000000"/>
                </a:solidFill>
                <a:latin typeface="Open Sans"/>
                <a:cs typeface="Arial" pitchFamily="34" charset="0"/>
                <a:sym typeface="Arial"/>
              </a:rPr>
              <a:t>(1) </a:t>
            </a:r>
            <a:r>
              <a:rPr lang="en-US" sz="3067" kern="0" dirty="0" err="1">
                <a:solidFill>
                  <a:srgbClr val="000000"/>
                </a:solidFill>
                <a:latin typeface="Open Sans"/>
                <a:cs typeface="Arial" pitchFamily="34" charset="0"/>
                <a:sym typeface="Arial"/>
              </a:rPr>
              <a:t>Cần</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ít</a:t>
            </a:r>
            <a:r>
              <a:rPr lang="en-US" sz="3067" kern="0" dirty="0">
                <a:solidFill>
                  <a:srgbClr val="000000"/>
                </a:solidFill>
                <a:latin typeface="Open Sans"/>
                <a:cs typeface="Arial" pitchFamily="34" charset="0"/>
                <a:sym typeface="Arial"/>
              </a:rPr>
              <a:t> photon </a:t>
            </a:r>
            <a:r>
              <a:rPr lang="en-US" sz="3067" kern="0" dirty="0" err="1">
                <a:solidFill>
                  <a:srgbClr val="000000"/>
                </a:solidFill>
                <a:latin typeface="Open Sans"/>
                <a:cs typeface="Arial" pitchFamily="34" charset="0"/>
                <a:sym typeface="Arial"/>
              </a:rPr>
              <a:t>ánh</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sáng</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để</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cố</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định</a:t>
            </a:r>
            <a:r>
              <a:rPr lang="en-US" sz="3067" kern="0" dirty="0">
                <a:solidFill>
                  <a:srgbClr val="000000"/>
                </a:solidFill>
                <a:latin typeface="Open Sans"/>
                <a:cs typeface="Arial" pitchFamily="34" charset="0"/>
                <a:sym typeface="Arial"/>
              </a:rPr>
              <a:t> 1 </a:t>
            </a:r>
            <a:r>
              <a:rPr lang="en-US" sz="3067" kern="0" dirty="0" err="1">
                <a:solidFill>
                  <a:srgbClr val="000000"/>
                </a:solidFill>
                <a:latin typeface="Open Sans"/>
                <a:cs typeface="Arial" pitchFamily="34" charset="0"/>
                <a:sym typeface="Arial"/>
              </a:rPr>
              <a:t>phân</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tử</a:t>
            </a:r>
            <a:r>
              <a:rPr lang="en-US" sz="3067" kern="0" dirty="0">
                <a:solidFill>
                  <a:srgbClr val="000000"/>
                </a:solidFill>
                <a:latin typeface="Open Sans"/>
                <a:cs typeface="Arial" pitchFamily="34" charset="0"/>
                <a:sym typeface="Arial"/>
              </a:rPr>
              <a:t> gam CO</a:t>
            </a:r>
            <a:r>
              <a:rPr lang="en-US" sz="3067" kern="0" baseline="-30000" dirty="0">
                <a:solidFill>
                  <a:srgbClr val="000000"/>
                </a:solidFill>
                <a:latin typeface="Open Sans"/>
                <a:cs typeface="Arial" pitchFamily="34" charset="0"/>
                <a:sym typeface="Arial"/>
              </a:rPr>
              <a:t>2</a:t>
            </a:r>
            <a:r>
              <a:rPr lang="en-US" sz="3067" kern="0" dirty="0">
                <a:solidFill>
                  <a:srgbClr val="000000"/>
                </a:solidFill>
                <a:latin typeface="Open Sans"/>
                <a:cs typeface="Arial" pitchFamily="34" charset="0"/>
                <a:sym typeface="Arial"/>
              </a:rPr>
              <a:t>.</a:t>
            </a:r>
            <a:endParaRPr lang="en-US" sz="3067" kern="0" dirty="0">
              <a:solidFill>
                <a:srgbClr val="000000"/>
              </a:solidFill>
              <a:latin typeface="Arial" pitchFamily="34" charset="0"/>
              <a:cs typeface="Arial" pitchFamily="34" charset="0"/>
              <a:sym typeface="Arial"/>
            </a:endParaRPr>
          </a:p>
          <a:p>
            <a:pPr algn="just" defTabSz="1219170" eaLnBrk="0" fontAlgn="base" hangingPunct="0">
              <a:spcBef>
                <a:spcPct val="0"/>
              </a:spcBef>
              <a:spcAft>
                <a:spcPct val="0"/>
              </a:spcAft>
              <a:defRPr/>
            </a:pPr>
            <a:r>
              <a:rPr lang="en-US" sz="3067" kern="0" dirty="0">
                <a:solidFill>
                  <a:srgbClr val="000000"/>
                </a:solidFill>
                <a:latin typeface="Open Sans"/>
                <a:cs typeface="Arial" pitchFamily="34" charset="0"/>
                <a:sym typeface="Arial"/>
              </a:rPr>
              <a:t>(2) </a:t>
            </a:r>
            <a:r>
              <a:rPr lang="en-US" sz="3067" kern="0" dirty="0" err="1">
                <a:solidFill>
                  <a:srgbClr val="000000"/>
                </a:solidFill>
                <a:latin typeface="Open Sans"/>
                <a:cs typeface="Arial" pitchFamily="34" charset="0"/>
                <a:sym typeface="Arial"/>
              </a:rPr>
              <a:t>Xảy</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ra</a:t>
            </a:r>
            <a:r>
              <a:rPr lang="en-US" sz="3067" kern="0" dirty="0">
                <a:solidFill>
                  <a:srgbClr val="000000"/>
                </a:solidFill>
                <a:latin typeface="Open Sans"/>
                <a:cs typeface="Arial" pitchFamily="34" charset="0"/>
                <a:sym typeface="Arial"/>
              </a:rPr>
              <a:t> ở </a:t>
            </a:r>
            <a:r>
              <a:rPr lang="en-US" sz="3067" kern="0" dirty="0" err="1">
                <a:solidFill>
                  <a:srgbClr val="000000"/>
                </a:solidFill>
                <a:latin typeface="Open Sans"/>
                <a:cs typeface="Arial" pitchFamily="34" charset="0"/>
                <a:sym typeface="Arial"/>
              </a:rPr>
              <a:t>nồng</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độ</a:t>
            </a:r>
            <a:r>
              <a:rPr lang="en-US" sz="3067" kern="0" dirty="0">
                <a:solidFill>
                  <a:srgbClr val="000000"/>
                </a:solidFill>
                <a:latin typeface="Open Sans"/>
                <a:cs typeface="Arial" pitchFamily="34" charset="0"/>
                <a:sym typeface="Arial"/>
              </a:rPr>
              <a:t> CO</a:t>
            </a:r>
            <a:r>
              <a:rPr lang="en-US" sz="3067" kern="0" baseline="-30000" dirty="0">
                <a:solidFill>
                  <a:srgbClr val="000000"/>
                </a:solidFill>
                <a:latin typeface="Open Sans"/>
                <a:cs typeface="Arial" pitchFamily="34" charset="0"/>
                <a:sym typeface="Arial"/>
              </a:rPr>
              <a:t>2</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thấp</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hơn</a:t>
            </a:r>
            <a:r>
              <a:rPr lang="en-US" sz="3067" kern="0" dirty="0">
                <a:solidFill>
                  <a:srgbClr val="000000"/>
                </a:solidFill>
                <a:latin typeface="Open Sans"/>
                <a:cs typeface="Arial" pitchFamily="34" charset="0"/>
                <a:sym typeface="Arial"/>
              </a:rPr>
              <a:t> so </a:t>
            </a:r>
            <a:r>
              <a:rPr lang="en-US" sz="3067" kern="0" dirty="0" err="1">
                <a:solidFill>
                  <a:srgbClr val="000000"/>
                </a:solidFill>
                <a:latin typeface="Open Sans"/>
                <a:cs typeface="Arial" pitchFamily="34" charset="0"/>
                <a:sym typeface="Arial"/>
              </a:rPr>
              <a:t>với</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thực</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vật</a:t>
            </a:r>
            <a:r>
              <a:rPr lang="en-US" sz="3067" kern="0" dirty="0">
                <a:solidFill>
                  <a:srgbClr val="000000"/>
                </a:solidFill>
                <a:latin typeface="Open Sans"/>
                <a:cs typeface="Arial" pitchFamily="34" charset="0"/>
                <a:sym typeface="Arial"/>
              </a:rPr>
              <a:t> C</a:t>
            </a:r>
            <a:r>
              <a:rPr lang="en-US" sz="3067" kern="0" baseline="-30000" dirty="0">
                <a:solidFill>
                  <a:srgbClr val="000000"/>
                </a:solidFill>
                <a:latin typeface="Open Sans"/>
                <a:cs typeface="Arial" pitchFamily="34" charset="0"/>
                <a:sym typeface="Arial"/>
              </a:rPr>
              <a:t>3</a:t>
            </a:r>
            <a:r>
              <a:rPr lang="en-US" sz="3067" kern="0" dirty="0">
                <a:solidFill>
                  <a:srgbClr val="000000"/>
                </a:solidFill>
                <a:latin typeface="Open Sans"/>
                <a:cs typeface="Arial" pitchFamily="34" charset="0"/>
                <a:sym typeface="Arial"/>
              </a:rPr>
              <a:t>.</a:t>
            </a:r>
            <a:endParaRPr lang="en-US" sz="3067" kern="0" dirty="0">
              <a:solidFill>
                <a:srgbClr val="000000"/>
              </a:solidFill>
              <a:latin typeface="Arial" pitchFamily="34" charset="0"/>
              <a:cs typeface="Arial" pitchFamily="34" charset="0"/>
              <a:sym typeface="Arial"/>
            </a:endParaRPr>
          </a:p>
          <a:p>
            <a:pPr algn="just" defTabSz="1219170" eaLnBrk="0" fontAlgn="base" hangingPunct="0">
              <a:spcBef>
                <a:spcPct val="0"/>
              </a:spcBef>
              <a:spcAft>
                <a:spcPct val="0"/>
              </a:spcAft>
              <a:defRPr/>
            </a:pPr>
            <a:r>
              <a:rPr lang="en-US" sz="3067" kern="0" dirty="0">
                <a:solidFill>
                  <a:srgbClr val="000000"/>
                </a:solidFill>
                <a:latin typeface="Open Sans"/>
                <a:cs typeface="Arial" pitchFamily="34" charset="0"/>
                <a:sym typeface="Arial"/>
              </a:rPr>
              <a:t>(3) </a:t>
            </a:r>
            <a:r>
              <a:rPr lang="en-US" sz="3067" kern="0" dirty="0" err="1">
                <a:solidFill>
                  <a:srgbClr val="000000"/>
                </a:solidFill>
                <a:latin typeface="Open Sans"/>
                <a:cs typeface="Arial" pitchFamily="34" charset="0"/>
                <a:sym typeface="Arial"/>
              </a:rPr>
              <a:t>Sử</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dụng</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nước</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một</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cách</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tinh</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tế</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hơn</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thực</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vật</a:t>
            </a:r>
            <a:r>
              <a:rPr lang="en-US" sz="3067" kern="0" dirty="0">
                <a:solidFill>
                  <a:srgbClr val="000000"/>
                </a:solidFill>
                <a:latin typeface="Open Sans"/>
                <a:cs typeface="Arial" pitchFamily="34" charset="0"/>
                <a:sym typeface="Arial"/>
              </a:rPr>
              <a:t> C</a:t>
            </a:r>
            <a:r>
              <a:rPr lang="en-US" sz="3067" kern="0" baseline="-30000" dirty="0">
                <a:solidFill>
                  <a:srgbClr val="000000"/>
                </a:solidFill>
                <a:latin typeface="Open Sans"/>
                <a:cs typeface="Arial" pitchFamily="34" charset="0"/>
                <a:sym typeface="Arial"/>
              </a:rPr>
              <a:t>3</a:t>
            </a:r>
            <a:r>
              <a:rPr lang="en-US" sz="3067" kern="0" dirty="0">
                <a:solidFill>
                  <a:srgbClr val="000000"/>
                </a:solidFill>
                <a:latin typeface="Open Sans"/>
                <a:cs typeface="Arial" pitchFamily="34" charset="0"/>
                <a:sym typeface="Arial"/>
              </a:rPr>
              <a:t>.</a:t>
            </a:r>
            <a:endParaRPr lang="en-US" sz="3067" kern="0" dirty="0">
              <a:solidFill>
                <a:srgbClr val="000000"/>
              </a:solidFill>
              <a:latin typeface="Arial" pitchFamily="34" charset="0"/>
              <a:cs typeface="Arial" pitchFamily="34" charset="0"/>
              <a:sym typeface="Arial"/>
            </a:endParaRPr>
          </a:p>
          <a:p>
            <a:pPr algn="just" defTabSz="1219170" eaLnBrk="0" fontAlgn="base" hangingPunct="0">
              <a:spcBef>
                <a:spcPct val="0"/>
              </a:spcBef>
              <a:spcAft>
                <a:spcPct val="0"/>
              </a:spcAft>
              <a:defRPr/>
            </a:pPr>
            <a:r>
              <a:rPr lang="en-US" sz="3067" kern="0" dirty="0">
                <a:solidFill>
                  <a:srgbClr val="000000"/>
                </a:solidFill>
                <a:latin typeface="Open Sans"/>
                <a:cs typeface="Arial" pitchFamily="34" charset="0"/>
                <a:sym typeface="Arial"/>
              </a:rPr>
              <a:t>(4) </a:t>
            </a:r>
            <a:r>
              <a:rPr lang="en-US" sz="3067" kern="0" dirty="0" err="1">
                <a:solidFill>
                  <a:srgbClr val="000000"/>
                </a:solidFill>
                <a:latin typeface="Open Sans"/>
                <a:cs typeface="Arial" pitchFamily="34" charset="0"/>
                <a:sym typeface="Arial"/>
              </a:rPr>
              <a:t>Đòi</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hỏi</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ít</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chất</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dinh</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dưỡng</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hơn</a:t>
            </a:r>
            <a:r>
              <a:rPr lang="en-US" sz="3067" kern="0" dirty="0">
                <a:solidFill>
                  <a:srgbClr val="000000"/>
                </a:solidFill>
                <a:latin typeface="Open Sans"/>
                <a:cs typeface="Arial" pitchFamily="34" charset="0"/>
                <a:sym typeface="Arial"/>
              </a:rPr>
              <a:t> so </a:t>
            </a:r>
            <a:r>
              <a:rPr lang="en-US" sz="3067" kern="0" dirty="0" err="1">
                <a:solidFill>
                  <a:srgbClr val="000000"/>
                </a:solidFill>
                <a:latin typeface="Open Sans"/>
                <a:cs typeface="Arial" pitchFamily="34" charset="0"/>
                <a:sym typeface="Arial"/>
              </a:rPr>
              <a:t>với</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thực</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vật</a:t>
            </a:r>
            <a:r>
              <a:rPr lang="en-US" sz="3067" kern="0" dirty="0">
                <a:solidFill>
                  <a:srgbClr val="000000"/>
                </a:solidFill>
                <a:latin typeface="Open Sans"/>
                <a:cs typeface="Arial" pitchFamily="34" charset="0"/>
                <a:sym typeface="Arial"/>
              </a:rPr>
              <a:t> C</a:t>
            </a:r>
            <a:r>
              <a:rPr lang="en-US" sz="3067" kern="0" baseline="-30000" dirty="0">
                <a:solidFill>
                  <a:srgbClr val="000000"/>
                </a:solidFill>
                <a:latin typeface="Open Sans"/>
                <a:cs typeface="Arial" pitchFamily="34" charset="0"/>
                <a:sym typeface="Arial"/>
              </a:rPr>
              <a:t>3</a:t>
            </a:r>
            <a:r>
              <a:rPr lang="en-US" sz="3067" kern="0" dirty="0">
                <a:solidFill>
                  <a:srgbClr val="000000"/>
                </a:solidFill>
                <a:latin typeface="Open Sans"/>
                <a:cs typeface="Arial" pitchFamily="34" charset="0"/>
                <a:sym typeface="Arial"/>
              </a:rPr>
              <a:t>.</a:t>
            </a:r>
            <a:endParaRPr lang="en-US" sz="3067" kern="0" dirty="0">
              <a:solidFill>
                <a:srgbClr val="000000"/>
              </a:solidFill>
              <a:latin typeface="Arial" pitchFamily="34" charset="0"/>
              <a:cs typeface="Arial" pitchFamily="34" charset="0"/>
              <a:sym typeface="Arial"/>
            </a:endParaRPr>
          </a:p>
          <a:p>
            <a:pPr algn="just" defTabSz="1219170" eaLnBrk="0" fontAlgn="base" hangingPunct="0">
              <a:spcBef>
                <a:spcPct val="0"/>
              </a:spcBef>
              <a:spcAft>
                <a:spcPct val="0"/>
              </a:spcAft>
              <a:defRPr/>
            </a:pPr>
            <a:r>
              <a:rPr lang="en-US" sz="3067" kern="0" dirty="0">
                <a:solidFill>
                  <a:srgbClr val="000000"/>
                </a:solidFill>
                <a:latin typeface="Open Sans"/>
                <a:cs typeface="Arial" pitchFamily="34" charset="0"/>
                <a:sym typeface="Arial"/>
              </a:rPr>
              <a:t>(5) </a:t>
            </a:r>
            <a:r>
              <a:rPr lang="en-US" sz="3067" kern="0" dirty="0" err="1">
                <a:solidFill>
                  <a:srgbClr val="000000"/>
                </a:solidFill>
                <a:latin typeface="Open Sans"/>
                <a:cs typeface="Arial" pitchFamily="34" charset="0"/>
                <a:sym typeface="Arial"/>
              </a:rPr>
              <a:t>Sử</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dụng</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ít</a:t>
            </a:r>
            <a:r>
              <a:rPr lang="en-US" sz="3067" kern="0" dirty="0">
                <a:solidFill>
                  <a:srgbClr val="000000"/>
                </a:solidFill>
                <a:latin typeface="Open Sans"/>
                <a:cs typeface="Arial" pitchFamily="34" charset="0"/>
                <a:sym typeface="Arial"/>
              </a:rPr>
              <a:t> ATP </a:t>
            </a:r>
            <a:r>
              <a:rPr lang="en-US" sz="3067" kern="0" dirty="0" err="1">
                <a:solidFill>
                  <a:srgbClr val="000000"/>
                </a:solidFill>
                <a:latin typeface="Open Sans"/>
                <a:cs typeface="Arial" pitchFamily="34" charset="0"/>
                <a:sym typeface="Arial"/>
              </a:rPr>
              <a:t>hơn</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trong</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pha</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tối</a:t>
            </a:r>
            <a:r>
              <a:rPr lang="en-US" sz="3067" kern="0" dirty="0">
                <a:solidFill>
                  <a:srgbClr val="000000"/>
                </a:solidFill>
                <a:latin typeface="Open Sans"/>
                <a:cs typeface="Arial" pitchFamily="34" charset="0"/>
                <a:sym typeface="Arial"/>
              </a:rPr>
              <a:t> so </a:t>
            </a:r>
            <a:r>
              <a:rPr lang="en-US" sz="3067" kern="0" dirty="0" err="1">
                <a:solidFill>
                  <a:srgbClr val="000000"/>
                </a:solidFill>
                <a:latin typeface="Open Sans"/>
                <a:cs typeface="Arial" pitchFamily="34" charset="0"/>
                <a:sym typeface="Arial"/>
              </a:rPr>
              <a:t>với</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thực</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vật</a:t>
            </a:r>
            <a:r>
              <a:rPr lang="en-US" sz="3067" kern="0" dirty="0">
                <a:solidFill>
                  <a:srgbClr val="000000"/>
                </a:solidFill>
                <a:latin typeface="Open Sans"/>
                <a:cs typeface="Arial" pitchFamily="34" charset="0"/>
                <a:sym typeface="Arial"/>
              </a:rPr>
              <a:t> C</a:t>
            </a:r>
            <a:r>
              <a:rPr lang="en-US" sz="3067" kern="0" baseline="-30000" dirty="0">
                <a:solidFill>
                  <a:srgbClr val="000000"/>
                </a:solidFill>
                <a:latin typeface="Open Sans"/>
                <a:cs typeface="Arial" pitchFamily="34" charset="0"/>
                <a:sym typeface="Arial"/>
              </a:rPr>
              <a:t>3</a:t>
            </a:r>
            <a:r>
              <a:rPr lang="en-US" sz="3067" kern="0" dirty="0">
                <a:solidFill>
                  <a:srgbClr val="000000"/>
                </a:solidFill>
                <a:latin typeface="Open Sans"/>
                <a:cs typeface="Arial" pitchFamily="34" charset="0"/>
                <a:sym typeface="Arial"/>
              </a:rPr>
              <a:t>.</a:t>
            </a:r>
            <a:endParaRPr lang="en-US" sz="3067" kern="0" dirty="0">
              <a:solidFill>
                <a:srgbClr val="000000"/>
              </a:solidFill>
              <a:latin typeface="Arial" pitchFamily="34" charset="0"/>
              <a:cs typeface="Arial" pitchFamily="34" charset="0"/>
              <a:sym typeface="Arial"/>
            </a:endParaRPr>
          </a:p>
          <a:p>
            <a:pPr algn="just" defTabSz="1219170" eaLnBrk="0" fontAlgn="base" hangingPunct="0">
              <a:spcBef>
                <a:spcPct val="0"/>
              </a:spcBef>
              <a:spcAft>
                <a:spcPct val="0"/>
              </a:spcAft>
              <a:defRPr/>
            </a:pPr>
            <a:r>
              <a:rPr lang="en-US" sz="3067" kern="0" dirty="0" err="1">
                <a:solidFill>
                  <a:srgbClr val="000000"/>
                </a:solidFill>
                <a:latin typeface="Open Sans"/>
                <a:cs typeface="Arial" pitchFamily="34" charset="0"/>
                <a:sym typeface="Arial"/>
              </a:rPr>
              <a:t>Có</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bao</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nhiêu</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nhận</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định</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đúng</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về</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lợi</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thế</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của</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thực</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vật</a:t>
            </a:r>
            <a:r>
              <a:rPr lang="en-US" sz="3067" kern="0" dirty="0">
                <a:solidFill>
                  <a:srgbClr val="000000"/>
                </a:solidFill>
                <a:latin typeface="Open Sans"/>
                <a:cs typeface="Arial" pitchFamily="34" charset="0"/>
                <a:sym typeface="Arial"/>
              </a:rPr>
              <a:t> C</a:t>
            </a:r>
            <a:r>
              <a:rPr lang="en-US" sz="3067" kern="0" baseline="-30000" dirty="0">
                <a:solidFill>
                  <a:srgbClr val="000000"/>
                </a:solidFill>
                <a:latin typeface="Open Sans"/>
                <a:cs typeface="Arial" pitchFamily="34" charset="0"/>
                <a:sym typeface="Arial"/>
              </a:rPr>
              <a:t>4</a:t>
            </a:r>
            <a:r>
              <a:rPr lang="en-US" sz="3067" kern="0" dirty="0">
                <a:solidFill>
                  <a:srgbClr val="000000"/>
                </a:solidFill>
                <a:latin typeface="Open Sans"/>
                <a:cs typeface="Arial" pitchFamily="34" charset="0"/>
                <a:sym typeface="Arial"/>
              </a:rPr>
              <a:t>?</a:t>
            </a:r>
            <a:endParaRPr lang="en-US" sz="3067" kern="0" dirty="0">
              <a:solidFill>
                <a:srgbClr val="000000"/>
              </a:solidFill>
              <a:latin typeface="Arial" pitchFamily="34" charset="0"/>
              <a:cs typeface="Arial" pitchFamily="34" charset="0"/>
              <a:sym typeface="Arial"/>
            </a:endParaRPr>
          </a:p>
          <a:p>
            <a:pPr marL="609585" indent="-609585" algn="just" defTabSz="1219170" eaLnBrk="0" fontAlgn="base" hangingPunct="0">
              <a:spcBef>
                <a:spcPct val="0"/>
              </a:spcBef>
              <a:spcAft>
                <a:spcPct val="0"/>
              </a:spcAft>
              <a:buFontTx/>
              <a:buAutoNum type="alphaUcPeriod"/>
              <a:defRPr/>
            </a:pPr>
            <a:r>
              <a:rPr lang="en-US" sz="3067" kern="0" dirty="0">
                <a:solidFill>
                  <a:srgbClr val="000000"/>
                </a:solidFill>
                <a:latin typeface="Open Sans"/>
                <a:cs typeface="Arial" pitchFamily="34" charset="0"/>
                <a:sym typeface="Arial"/>
              </a:rPr>
              <a:t>2.       B. 3.       C. 1.       D. 4.</a:t>
            </a:r>
            <a:endParaRPr lang="en-US" sz="3067" kern="0" dirty="0">
              <a:solidFill>
                <a:srgbClr val="000000"/>
              </a:solidFill>
              <a:latin typeface="Open Sans"/>
              <a:cs typeface="Arial" pitchFamily="34" charset="0"/>
              <a:sym typeface="Arial"/>
            </a:endParaRPr>
          </a:p>
          <a:p>
            <a:pPr algn="ctr" defTabSz="1219170" eaLnBrk="0" fontAlgn="base" hangingPunct="0">
              <a:spcBef>
                <a:spcPct val="0"/>
              </a:spcBef>
              <a:spcAft>
                <a:spcPct val="0"/>
              </a:spcAft>
              <a:defRPr/>
            </a:pPr>
            <a:r>
              <a:rPr lang="en-US" sz="3067" kern="0" dirty="0" err="1">
                <a:solidFill>
                  <a:srgbClr val="000000"/>
                </a:solidFill>
                <a:latin typeface="Open Sans"/>
                <a:cs typeface="Arial" pitchFamily="34" charset="0"/>
                <a:sym typeface="Arial"/>
              </a:rPr>
              <a:t>Đáp</a:t>
            </a:r>
            <a:r>
              <a:rPr lang="en-US" sz="3067" kern="0" dirty="0">
                <a:solidFill>
                  <a:srgbClr val="000000"/>
                </a:solidFill>
                <a:latin typeface="Open Sans"/>
                <a:cs typeface="Arial" pitchFamily="34" charset="0"/>
                <a:sym typeface="Arial"/>
              </a:rPr>
              <a:t> </a:t>
            </a:r>
            <a:r>
              <a:rPr lang="en-US" sz="3067" kern="0" dirty="0" err="1">
                <a:solidFill>
                  <a:srgbClr val="000000"/>
                </a:solidFill>
                <a:latin typeface="Open Sans"/>
                <a:cs typeface="Arial" pitchFamily="34" charset="0"/>
                <a:sym typeface="Arial"/>
              </a:rPr>
              <a:t>án</a:t>
            </a:r>
            <a:r>
              <a:rPr lang="en-US" sz="3067" kern="0" dirty="0">
                <a:solidFill>
                  <a:srgbClr val="000000"/>
                </a:solidFill>
                <a:latin typeface="Open Sans"/>
                <a:cs typeface="Arial" pitchFamily="34" charset="0"/>
                <a:sym typeface="Arial"/>
              </a:rPr>
              <a:t>: </a:t>
            </a:r>
            <a:r>
              <a:rPr lang="en-US" sz="3067" kern="0" dirty="0">
                <a:solidFill>
                  <a:srgbClr val="FF0000"/>
                </a:solidFill>
                <a:latin typeface="Open Sans"/>
                <a:cs typeface="Arial" pitchFamily="34" charset="0"/>
                <a:sym typeface="Arial"/>
              </a:rPr>
              <a:t>C</a:t>
            </a:r>
            <a:endParaRPr lang="en-US" sz="3067" kern="0" dirty="0">
              <a:solidFill>
                <a:srgbClr val="FF0000"/>
              </a:solidFill>
              <a:latin typeface="Arial" pitchFamily="34" charset="0"/>
              <a:cs typeface="Arial" pitchFamily="34" charset="0"/>
              <a:sym typeface="Arial"/>
            </a:endParaRPr>
          </a:p>
        </p:txBody>
      </p:sp>
    </p:spTree>
    <p:extLst>
      <p:ext uri="{BB962C8B-B14F-4D97-AF65-F5344CB8AC3E}">
        <p14:creationId xmlns:p14="http://schemas.microsoft.com/office/powerpoint/2010/main" val="262683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wipe(down)">
                                      <p:cBhvr>
                                        <p:cTn id="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2"/>
        <p:cNvGrpSpPr/>
        <p:nvPr/>
      </p:nvGrpSpPr>
      <p:grpSpPr>
        <a:xfrm>
          <a:off x="0" y="0"/>
          <a:ext cx="0" cy="0"/>
          <a:chOff x="0" y="0"/>
          <a:chExt cx="0" cy="0"/>
        </a:xfrm>
      </p:grpSpPr>
      <p:sp>
        <p:nvSpPr>
          <p:cNvPr id="964" name="Google Shape;964;p38"/>
          <p:cNvSpPr/>
          <p:nvPr/>
        </p:nvSpPr>
        <p:spPr>
          <a:xfrm rot="10800000" flipH="1">
            <a:off x="3904343" y="2468701"/>
            <a:ext cx="4604115" cy="2428833"/>
          </a:xfrm>
          <a:custGeom>
            <a:avLst/>
            <a:gdLst/>
            <a:ahLst/>
            <a:cxnLst/>
            <a:rect l="l" t="t" r="r" b="b"/>
            <a:pathLst>
              <a:path w="45103" h="8608" extrusionOk="0">
                <a:moveTo>
                  <a:pt x="2650" y="2959"/>
                </a:moveTo>
                <a:cubicBezTo>
                  <a:pt x="2628" y="2960"/>
                  <a:pt x="2604" y="2963"/>
                  <a:pt x="2579" y="2968"/>
                </a:cubicBezTo>
                <a:cubicBezTo>
                  <a:pt x="2603" y="2965"/>
                  <a:pt x="2627" y="2962"/>
                  <a:pt x="2650" y="2959"/>
                </a:cubicBezTo>
                <a:close/>
                <a:moveTo>
                  <a:pt x="3823" y="7559"/>
                </a:moveTo>
                <a:cubicBezTo>
                  <a:pt x="3821" y="7559"/>
                  <a:pt x="3819" y="7559"/>
                  <a:pt x="3817" y="7559"/>
                </a:cubicBezTo>
                <a:cubicBezTo>
                  <a:pt x="3819" y="7559"/>
                  <a:pt x="3821" y="7559"/>
                  <a:pt x="3823" y="7559"/>
                </a:cubicBezTo>
                <a:close/>
                <a:moveTo>
                  <a:pt x="43285" y="0"/>
                </a:moveTo>
                <a:cubicBezTo>
                  <a:pt x="43179" y="0"/>
                  <a:pt x="43056" y="17"/>
                  <a:pt x="42916" y="54"/>
                </a:cubicBezTo>
                <a:cubicBezTo>
                  <a:pt x="29297" y="1032"/>
                  <a:pt x="16191" y="1188"/>
                  <a:pt x="2650" y="2959"/>
                </a:cubicBezTo>
                <a:lnTo>
                  <a:pt x="2650" y="2959"/>
                </a:lnTo>
                <a:cubicBezTo>
                  <a:pt x="2660" y="2958"/>
                  <a:pt x="2669" y="2958"/>
                  <a:pt x="2678" y="2958"/>
                </a:cubicBezTo>
                <a:cubicBezTo>
                  <a:pt x="2764" y="2958"/>
                  <a:pt x="2839" y="2982"/>
                  <a:pt x="2915" y="3020"/>
                </a:cubicBezTo>
                <a:cubicBezTo>
                  <a:pt x="2399" y="3020"/>
                  <a:pt x="1754" y="3277"/>
                  <a:pt x="955" y="3690"/>
                </a:cubicBezTo>
                <a:lnTo>
                  <a:pt x="2863" y="3690"/>
                </a:lnTo>
                <a:cubicBezTo>
                  <a:pt x="2753" y="3722"/>
                  <a:pt x="2624" y="3731"/>
                  <a:pt x="2484" y="3731"/>
                </a:cubicBezTo>
                <a:cubicBezTo>
                  <a:pt x="2331" y="3731"/>
                  <a:pt x="2164" y="3721"/>
                  <a:pt x="1996" y="3721"/>
                </a:cubicBezTo>
                <a:cubicBezTo>
                  <a:pt x="1460" y="3721"/>
                  <a:pt x="907" y="3824"/>
                  <a:pt x="697" y="4696"/>
                </a:cubicBezTo>
                <a:cubicBezTo>
                  <a:pt x="629" y="4684"/>
                  <a:pt x="569" y="4677"/>
                  <a:pt x="515" y="4677"/>
                </a:cubicBezTo>
                <a:cubicBezTo>
                  <a:pt x="112" y="4677"/>
                  <a:pt x="52" y="5031"/>
                  <a:pt x="52" y="5986"/>
                </a:cubicBezTo>
                <a:cubicBezTo>
                  <a:pt x="52" y="6089"/>
                  <a:pt x="26" y="6192"/>
                  <a:pt x="0" y="6192"/>
                </a:cubicBezTo>
                <a:lnTo>
                  <a:pt x="155" y="6192"/>
                </a:lnTo>
                <a:cubicBezTo>
                  <a:pt x="167" y="7154"/>
                  <a:pt x="649" y="7401"/>
                  <a:pt x="1324" y="7401"/>
                </a:cubicBezTo>
                <a:cubicBezTo>
                  <a:pt x="2033" y="7401"/>
                  <a:pt x="2955" y="7129"/>
                  <a:pt x="3769" y="7129"/>
                </a:cubicBezTo>
                <a:cubicBezTo>
                  <a:pt x="3882" y="7129"/>
                  <a:pt x="3993" y="7134"/>
                  <a:pt x="4101" y="7146"/>
                </a:cubicBezTo>
                <a:cubicBezTo>
                  <a:pt x="4000" y="7374"/>
                  <a:pt x="3923" y="7552"/>
                  <a:pt x="3823" y="7559"/>
                </a:cubicBezTo>
                <a:lnTo>
                  <a:pt x="3823" y="7559"/>
                </a:lnTo>
                <a:cubicBezTo>
                  <a:pt x="5394" y="7507"/>
                  <a:pt x="6940" y="7404"/>
                  <a:pt x="8511" y="7327"/>
                </a:cubicBezTo>
                <a:lnTo>
                  <a:pt x="8511" y="7327"/>
                </a:lnTo>
                <a:cubicBezTo>
                  <a:pt x="6268" y="7585"/>
                  <a:pt x="3869" y="7971"/>
                  <a:pt x="1264" y="8281"/>
                </a:cubicBezTo>
                <a:cubicBezTo>
                  <a:pt x="4106" y="8511"/>
                  <a:pt x="7003" y="8608"/>
                  <a:pt x="9932" y="8608"/>
                </a:cubicBezTo>
                <a:cubicBezTo>
                  <a:pt x="20773" y="8608"/>
                  <a:pt x="32041" y="7289"/>
                  <a:pt x="42478" y="6579"/>
                </a:cubicBezTo>
                <a:cubicBezTo>
                  <a:pt x="42551" y="6568"/>
                  <a:pt x="42640" y="6566"/>
                  <a:pt x="42736" y="6566"/>
                </a:cubicBezTo>
                <a:cubicBezTo>
                  <a:pt x="42795" y="6566"/>
                  <a:pt x="42858" y="6566"/>
                  <a:pt x="42921" y="6566"/>
                </a:cubicBezTo>
                <a:cubicBezTo>
                  <a:pt x="43478" y="6566"/>
                  <a:pt x="44142" y="6505"/>
                  <a:pt x="43845" y="5315"/>
                </a:cubicBezTo>
                <a:lnTo>
                  <a:pt x="43845" y="5315"/>
                </a:lnTo>
                <a:cubicBezTo>
                  <a:pt x="43946" y="5339"/>
                  <a:pt x="44039" y="5351"/>
                  <a:pt x="44126" y="5351"/>
                </a:cubicBezTo>
                <a:cubicBezTo>
                  <a:pt x="44678" y="5351"/>
                  <a:pt x="44915" y="4852"/>
                  <a:pt x="44670" y="3871"/>
                </a:cubicBezTo>
                <a:lnTo>
                  <a:pt x="44670" y="3871"/>
                </a:lnTo>
                <a:cubicBezTo>
                  <a:pt x="44706" y="3891"/>
                  <a:pt x="44738" y="3900"/>
                  <a:pt x="44766" y="3900"/>
                </a:cubicBezTo>
                <a:cubicBezTo>
                  <a:pt x="45103" y="3900"/>
                  <a:pt x="44918" y="2589"/>
                  <a:pt x="44799" y="2375"/>
                </a:cubicBezTo>
                <a:lnTo>
                  <a:pt x="44799" y="2375"/>
                </a:lnTo>
                <a:lnTo>
                  <a:pt x="42968" y="2504"/>
                </a:lnTo>
                <a:cubicBezTo>
                  <a:pt x="42994" y="2168"/>
                  <a:pt x="42968" y="1859"/>
                  <a:pt x="42916" y="1550"/>
                </a:cubicBezTo>
                <a:lnTo>
                  <a:pt x="42916" y="1550"/>
                </a:lnTo>
                <a:cubicBezTo>
                  <a:pt x="42993" y="1595"/>
                  <a:pt x="43069" y="1615"/>
                  <a:pt x="43144" y="1615"/>
                </a:cubicBezTo>
                <a:cubicBezTo>
                  <a:pt x="43810" y="1615"/>
                  <a:pt x="44333" y="0"/>
                  <a:pt x="43285" y="0"/>
                </a:cubicBezTo>
                <a:close/>
              </a:path>
            </a:pathLst>
          </a:custGeom>
          <a:solidFill>
            <a:srgbClr val="00C3B1">
              <a:alpha val="15629"/>
            </a:srgbClr>
          </a:solidFill>
          <a:ln>
            <a:noFill/>
          </a:ln>
        </p:spPr>
        <p:txBody>
          <a:bodyPr spcFirstLastPara="1" wrap="square" lIns="121900" tIns="121900" rIns="121900" bIns="121900" anchor="ctr" anchorCtr="0">
            <a:noAutofit/>
          </a:bodyPr>
          <a:lstStyle/>
          <a:p>
            <a:pPr defTabSz="1219170">
              <a:buClr>
                <a:srgbClr val="000000"/>
              </a:buClr>
              <a:defRPr/>
            </a:pPr>
            <a:endParaRPr sz="1867" kern="0">
              <a:solidFill>
                <a:srgbClr val="000000"/>
              </a:solidFill>
              <a:latin typeface="Arial"/>
              <a:cs typeface="Arial"/>
              <a:sym typeface="Arial"/>
            </a:endParaRPr>
          </a:p>
        </p:txBody>
      </p:sp>
      <p:sp>
        <p:nvSpPr>
          <p:cNvPr id="968" name="Google Shape;968;p38"/>
          <p:cNvSpPr txBox="1">
            <a:spLocks noGrp="1"/>
          </p:cNvSpPr>
          <p:nvPr>
            <p:ph type="title"/>
          </p:nvPr>
        </p:nvSpPr>
        <p:spPr>
          <a:xfrm>
            <a:off x="3294743" y="2671901"/>
            <a:ext cx="6299200" cy="1625601"/>
          </a:xfrm>
          <a:prstGeom prst="rect">
            <a:avLst/>
          </a:prstGeom>
        </p:spPr>
        <p:txBody>
          <a:bodyPr spcFirstLastPara="1" vert="horz" wrap="square" lIns="121900" tIns="121900" rIns="121900" bIns="121900" rtlCol="0" anchor="ctr" anchorCtr="0">
            <a:noAutofit/>
          </a:bodyPr>
          <a:lstStyle/>
          <a:p>
            <a:r>
              <a:rPr lang="en" sz="4800" dirty="0">
                <a:latin typeface="+mn-lt"/>
              </a:rPr>
              <a:t>I- </a:t>
            </a:r>
            <a:r>
              <a:rPr lang="en-US" sz="4800" dirty="0" err="1">
                <a:latin typeface="+mn-lt"/>
              </a:rPr>
              <a:t>Thực</a:t>
            </a:r>
            <a:r>
              <a:rPr lang="en-US" sz="4800" dirty="0">
                <a:latin typeface="+mn-lt"/>
              </a:rPr>
              <a:t> </a:t>
            </a:r>
            <a:r>
              <a:rPr lang="en-US" sz="4800" dirty="0" err="1">
                <a:latin typeface="+mn-lt"/>
              </a:rPr>
              <a:t>vật</a:t>
            </a:r>
            <a:r>
              <a:rPr lang="en-US" sz="4800" dirty="0">
                <a:latin typeface="+mn-lt"/>
              </a:rPr>
              <a:t> C</a:t>
            </a:r>
            <a:r>
              <a:rPr lang="en-US" sz="3200" baseline="-25000" dirty="0">
                <a:latin typeface="+mn-lt"/>
              </a:rPr>
              <a:t>3</a:t>
            </a:r>
            <a:endParaRPr sz="4800" baseline="-25000" dirty="0">
              <a:latin typeface="+mn-lt"/>
            </a:endParaRPr>
          </a:p>
        </p:txBody>
      </p:sp>
      <p:sp>
        <p:nvSpPr>
          <p:cNvPr id="2" name="TextBox 1"/>
          <p:cNvSpPr txBox="1"/>
          <p:nvPr/>
        </p:nvSpPr>
        <p:spPr>
          <a:xfrm>
            <a:off x="1016000" y="1092201"/>
            <a:ext cx="2235200" cy="461665"/>
          </a:xfrm>
          <a:prstGeom prst="rect">
            <a:avLst/>
          </a:prstGeom>
          <a:noFill/>
          <a:ln>
            <a:solidFill>
              <a:schemeClr val="accent1"/>
            </a:solidFill>
          </a:ln>
        </p:spPr>
        <p:txBody>
          <a:bodyPr wrap="square" rtlCol="0">
            <a:spAutoFit/>
          </a:bodyPr>
          <a:lstStyle/>
          <a:p>
            <a:r>
              <a:rPr lang="en-US" sz="2400" b="1" dirty="0" err="1">
                <a:solidFill>
                  <a:srgbClr val="0070C0"/>
                </a:solidFill>
                <a:latin typeface="Times New Roman" panose="02020603050405020304" pitchFamily="18" charset="0"/>
                <a:cs typeface="Times New Roman" panose="02020603050405020304" pitchFamily="18" charset="0"/>
              </a:rPr>
              <a:t>QUANG</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HỢP</a:t>
            </a:r>
            <a:endParaRPr lang="en-US" sz="2400" b="1" dirty="0">
              <a:solidFill>
                <a:srgbClr val="0070C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4267200" y="1561830"/>
            <a:ext cx="7518400" cy="461665"/>
          </a:xfrm>
          <a:prstGeom prst="rect">
            <a:avLst/>
          </a:prstGeom>
          <a:noFill/>
          <a:ln>
            <a:solidFill>
              <a:schemeClr val="accent1"/>
            </a:solidFill>
          </a:ln>
        </p:spPr>
        <p:txBody>
          <a:bodyPr wrap="square" rtlCol="0">
            <a:spAutoFit/>
          </a:bodyPr>
          <a:lstStyle/>
          <a:p>
            <a:r>
              <a:rPr lang="en-US" sz="2400" b="1" dirty="0" err="1">
                <a:solidFill>
                  <a:srgbClr val="0070C0"/>
                </a:solidFill>
                <a:latin typeface="Times New Roman" panose="02020603050405020304" pitchFamily="18" charset="0"/>
                <a:cs typeface="Times New Roman" panose="02020603050405020304" pitchFamily="18" charset="0"/>
              </a:rPr>
              <a:t>PHA</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TỐI</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Khác</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nhau</a:t>
            </a:r>
            <a:endParaRPr lang="en-US" sz="2400" b="1" dirty="0">
              <a:solidFill>
                <a:srgbClr val="0070C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4267200" y="451759"/>
            <a:ext cx="7518400" cy="461665"/>
          </a:xfrm>
          <a:prstGeom prst="rect">
            <a:avLst/>
          </a:prstGeom>
          <a:noFill/>
          <a:ln>
            <a:solidFill>
              <a:schemeClr val="accent1"/>
            </a:solidFill>
          </a:ln>
        </p:spPr>
        <p:txBody>
          <a:bodyPr wrap="square" rtlCol="0">
            <a:spAutoFit/>
          </a:bodyPr>
          <a:lstStyle/>
          <a:p>
            <a:r>
              <a:rPr lang="en-US" sz="2400" b="1" dirty="0" err="1">
                <a:solidFill>
                  <a:srgbClr val="0070C0"/>
                </a:solidFill>
                <a:latin typeface="Times New Roman" panose="02020603050405020304" pitchFamily="18" charset="0"/>
                <a:cs typeface="Times New Roman" panose="02020603050405020304" pitchFamily="18" charset="0"/>
              </a:rPr>
              <a:t>PHA</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SÁNG</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giống</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nhau</a:t>
            </a:r>
            <a:r>
              <a:rPr lang="en-US" sz="2400" b="1" dirty="0">
                <a:solidFill>
                  <a:srgbClr val="0070C0"/>
                </a:solidFill>
                <a:latin typeface="Times New Roman" panose="02020603050405020304" pitchFamily="18" charset="0"/>
                <a:cs typeface="Times New Roman" panose="02020603050405020304" pitchFamily="18" charset="0"/>
              </a:rPr>
              <a:t> ở </a:t>
            </a:r>
            <a:r>
              <a:rPr lang="en-US" sz="2400" b="1" dirty="0" err="1">
                <a:solidFill>
                  <a:srgbClr val="0070C0"/>
                </a:solidFill>
                <a:latin typeface="Times New Roman" panose="02020603050405020304" pitchFamily="18" charset="0"/>
                <a:cs typeface="Times New Roman" panose="02020603050405020304" pitchFamily="18" charset="0"/>
              </a:rPr>
              <a:t>các</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nhóm</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thực</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vật</a:t>
            </a:r>
            <a:endParaRPr lang="en-US" sz="2400" b="1" dirty="0">
              <a:solidFill>
                <a:srgbClr val="0070C0"/>
              </a:solidFill>
              <a:latin typeface="Times New Roman" panose="02020603050405020304" pitchFamily="18" charset="0"/>
              <a:cs typeface="Times New Roman" panose="02020603050405020304" pitchFamily="18" charset="0"/>
            </a:endParaRPr>
          </a:p>
        </p:txBody>
      </p:sp>
      <p:cxnSp>
        <p:nvCxnSpPr>
          <p:cNvPr id="4" name="Straight Arrow Connector 3"/>
          <p:cNvCxnSpPr>
            <a:stCxn id="2" idx="3"/>
            <a:endCxn id="6" idx="1"/>
          </p:cNvCxnSpPr>
          <p:nvPr/>
        </p:nvCxnSpPr>
        <p:spPr>
          <a:xfrm flipV="1">
            <a:off x="3251200" y="682592"/>
            <a:ext cx="1016000" cy="640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2" idx="3"/>
            <a:endCxn id="5" idx="1"/>
          </p:cNvCxnSpPr>
          <p:nvPr/>
        </p:nvCxnSpPr>
        <p:spPr>
          <a:xfrm>
            <a:off x="3251200" y="1323034"/>
            <a:ext cx="1016000" cy="4696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7214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68"/>
                                        </p:tgtEl>
                                        <p:attrNameLst>
                                          <p:attrName>style.visibility</p:attrName>
                                        </p:attrNameLst>
                                      </p:cBhvr>
                                      <p:to>
                                        <p:strVal val="visible"/>
                                      </p:to>
                                    </p:set>
                                    <p:animEffect transition="in" filter="barn(inVertical)">
                                      <p:cBhvr>
                                        <p:cTn id="7" dur="500"/>
                                        <p:tgtEl>
                                          <p:spTgt spid="9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2"/>
        <p:cNvGrpSpPr/>
        <p:nvPr/>
      </p:nvGrpSpPr>
      <p:grpSpPr>
        <a:xfrm>
          <a:off x="0" y="0"/>
          <a:ext cx="0" cy="0"/>
          <a:chOff x="0" y="0"/>
          <a:chExt cx="0" cy="0"/>
        </a:xfrm>
      </p:grpSpPr>
      <p:sp>
        <p:nvSpPr>
          <p:cNvPr id="973" name="Google Shape;973;p39"/>
          <p:cNvSpPr txBox="1">
            <a:spLocks noGrp="1"/>
          </p:cNvSpPr>
          <p:nvPr>
            <p:ph type="title"/>
          </p:nvPr>
        </p:nvSpPr>
        <p:spPr>
          <a:xfrm>
            <a:off x="406400" y="177800"/>
            <a:ext cx="3556000" cy="812800"/>
          </a:xfrm>
          <a:prstGeom prst="rect">
            <a:avLst/>
          </a:prstGeom>
        </p:spPr>
        <p:txBody>
          <a:bodyPr spcFirstLastPara="1" vert="horz" wrap="square" lIns="121900" tIns="121900" rIns="121900" bIns="121900" rtlCol="0" anchor="ctr" anchorCtr="0">
            <a:noAutofit/>
          </a:bodyPr>
          <a:lstStyle/>
          <a:p>
            <a:pPr algn="l"/>
            <a:r>
              <a:rPr lang="en-US" sz="3733" b="1" dirty="0">
                <a:latin typeface="+mn-lt"/>
              </a:rPr>
              <a:t>1. </a:t>
            </a:r>
            <a:r>
              <a:rPr lang="en-US" sz="3733" b="1" dirty="0" err="1">
                <a:latin typeface="+mn-lt"/>
              </a:rPr>
              <a:t>Pha</a:t>
            </a:r>
            <a:r>
              <a:rPr lang="en-US" sz="3733" b="1" dirty="0">
                <a:latin typeface="+mn-lt"/>
              </a:rPr>
              <a:t> </a:t>
            </a:r>
            <a:r>
              <a:rPr lang="en-US" sz="3733" b="1" dirty="0" err="1">
                <a:latin typeface="+mn-lt"/>
              </a:rPr>
              <a:t>sáng</a:t>
            </a:r>
            <a:r>
              <a:rPr lang="en-US" sz="3733" b="1" dirty="0">
                <a:latin typeface="+mn-lt"/>
              </a:rPr>
              <a:t> </a:t>
            </a:r>
            <a:endParaRPr sz="3733" b="1" dirty="0">
              <a:latin typeface="+mn-lt"/>
            </a:endParaRPr>
          </a:p>
        </p:txBody>
      </p:sp>
      <p:sp>
        <p:nvSpPr>
          <p:cNvPr id="2" name="TextBox 1"/>
          <p:cNvSpPr txBox="1"/>
          <p:nvPr/>
        </p:nvSpPr>
        <p:spPr>
          <a:xfrm>
            <a:off x="1583891" y="990600"/>
            <a:ext cx="9753600" cy="5549340"/>
          </a:xfrm>
          <a:prstGeom prst="rect">
            <a:avLst/>
          </a:prstGeom>
          <a:noFill/>
        </p:spPr>
        <p:txBody>
          <a:bodyPr wrap="square" rtlCol="0">
            <a:spAutoFit/>
          </a:bodyPr>
          <a:lstStyle/>
          <a:p>
            <a:pPr marL="380990" indent="-380990" defTabSz="1219170">
              <a:buClr>
                <a:srgbClr val="000000"/>
              </a:buClr>
              <a:buFontTx/>
              <a:buChar char="-"/>
              <a:defRPr/>
            </a:pPr>
            <a:r>
              <a:rPr lang="en-US" sz="2533" kern="0" dirty="0" err="1">
                <a:solidFill>
                  <a:srgbClr val="000000"/>
                </a:solidFill>
                <a:latin typeface="Arial"/>
                <a:cs typeface="Arial"/>
                <a:sym typeface="Arial"/>
              </a:rPr>
              <a:t>Diễn</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ra</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tại</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Tilacôit</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của</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lục</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lạp</a:t>
            </a:r>
            <a:r>
              <a:rPr lang="en-US" sz="2533" kern="0" dirty="0">
                <a:solidFill>
                  <a:srgbClr val="000000"/>
                </a:solidFill>
                <a:latin typeface="Arial"/>
                <a:cs typeface="Arial"/>
                <a:sym typeface="Arial"/>
              </a:rPr>
              <a:t>.</a:t>
            </a:r>
          </a:p>
          <a:p>
            <a:pPr marL="380990" indent="-380990" defTabSz="1219170">
              <a:buClr>
                <a:srgbClr val="000000"/>
              </a:buClr>
              <a:buFontTx/>
              <a:buChar char="-"/>
              <a:defRPr/>
            </a:pPr>
            <a:r>
              <a:rPr lang="en-US" sz="2533" kern="0" dirty="0" err="1">
                <a:solidFill>
                  <a:srgbClr val="000000"/>
                </a:solidFill>
                <a:latin typeface="Arial"/>
                <a:cs typeface="Arial"/>
                <a:sym typeface="Arial"/>
              </a:rPr>
              <a:t>Điều</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kiện</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cần</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ánh</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sáng</a:t>
            </a:r>
            <a:r>
              <a:rPr lang="en-US" sz="2533" kern="0" dirty="0">
                <a:solidFill>
                  <a:srgbClr val="000000"/>
                </a:solidFill>
                <a:latin typeface="Arial"/>
                <a:cs typeface="Arial"/>
                <a:sym typeface="Arial"/>
              </a:rPr>
              <a:t>.</a:t>
            </a:r>
          </a:p>
          <a:p>
            <a:pPr marL="380990" indent="-380990" defTabSz="1219170">
              <a:buClr>
                <a:srgbClr val="000000"/>
              </a:buClr>
              <a:buFontTx/>
              <a:buChar char="-"/>
              <a:defRPr/>
            </a:pPr>
            <a:r>
              <a:rPr lang="en-US" sz="2533" kern="0" dirty="0" err="1">
                <a:solidFill>
                  <a:srgbClr val="000000"/>
                </a:solidFill>
                <a:latin typeface="Arial"/>
                <a:cs typeface="Arial"/>
                <a:sym typeface="Arial"/>
              </a:rPr>
              <a:t>Nguyên</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liệu</a:t>
            </a:r>
            <a:r>
              <a:rPr lang="en-US" sz="2533" kern="0" dirty="0">
                <a:solidFill>
                  <a:srgbClr val="000000"/>
                </a:solidFill>
                <a:latin typeface="Arial"/>
                <a:cs typeface="Arial"/>
                <a:sym typeface="Arial"/>
              </a:rPr>
              <a:t>: H</a:t>
            </a:r>
            <a:r>
              <a:rPr lang="en-US" sz="2533" kern="0" baseline="-25000" dirty="0">
                <a:solidFill>
                  <a:srgbClr val="000000"/>
                </a:solidFill>
                <a:latin typeface="Arial"/>
                <a:cs typeface="Arial"/>
                <a:sym typeface="Arial"/>
              </a:rPr>
              <a:t>2</a:t>
            </a:r>
            <a:r>
              <a:rPr lang="en-US" sz="2533" kern="0" dirty="0">
                <a:solidFill>
                  <a:srgbClr val="000000"/>
                </a:solidFill>
                <a:latin typeface="Arial"/>
                <a:cs typeface="Arial"/>
                <a:sym typeface="Arial"/>
              </a:rPr>
              <a:t>O, ADP, NADP.</a:t>
            </a:r>
          </a:p>
          <a:p>
            <a:pPr marL="380990" indent="-380990" defTabSz="1219170">
              <a:buClr>
                <a:srgbClr val="000000"/>
              </a:buClr>
              <a:buFontTx/>
              <a:buChar char="-"/>
              <a:defRPr/>
            </a:pPr>
            <a:r>
              <a:rPr lang="en-US" sz="2533" kern="0" dirty="0" err="1">
                <a:solidFill>
                  <a:srgbClr val="000000"/>
                </a:solidFill>
                <a:latin typeface="Arial"/>
                <a:cs typeface="Arial"/>
                <a:sym typeface="Arial"/>
              </a:rPr>
              <a:t>Diễn</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biến</a:t>
            </a:r>
            <a:r>
              <a:rPr lang="en-US" sz="2533" kern="0" dirty="0">
                <a:solidFill>
                  <a:srgbClr val="000000"/>
                </a:solidFill>
                <a:latin typeface="Arial"/>
                <a:cs typeface="Arial"/>
                <a:sym typeface="Arial"/>
              </a:rPr>
              <a:t>:</a:t>
            </a:r>
          </a:p>
          <a:p>
            <a:pPr defTabSz="1219170">
              <a:buClr>
                <a:srgbClr val="000000"/>
              </a:buClr>
              <a:defRPr/>
            </a:pPr>
            <a:r>
              <a:rPr lang="en-US" sz="2533" kern="0" dirty="0">
                <a:solidFill>
                  <a:srgbClr val="000000"/>
                </a:solidFill>
                <a:latin typeface="Arial"/>
                <a:cs typeface="Arial"/>
                <a:sym typeface="Arial"/>
              </a:rPr>
              <a:t>   + </a:t>
            </a:r>
            <a:r>
              <a:rPr lang="en-US" sz="2533" kern="0" dirty="0" err="1">
                <a:solidFill>
                  <a:srgbClr val="000000"/>
                </a:solidFill>
                <a:latin typeface="Arial"/>
                <a:cs typeface="Arial"/>
                <a:sym typeface="Arial"/>
              </a:rPr>
              <a:t>Giai</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đoạn</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quang</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vật</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lý</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diệp</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lục</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hấp</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thụ</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ánh</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sáng</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trở</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thành</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dạng</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bị</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kích</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động</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và</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giải</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phóng</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êlectron</a:t>
            </a:r>
            <a:r>
              <a:rPr lang="en-US" sz="2533" kern="0" dirty="0">
                <a:solidFill>
                  <a:srgbClr val="000000"/>
                </a:solidFill>
                <a:latin typeface="Arial"/>
                <a:cs typeface="Arial"/>
                <a:sym typeface="Arial"/>
              </a:rPr>
              <a:t>.</a:t>
            </a:r>
          </a:p>
          <a:p>
            <a:pPr defTabSz="1219170">
              <a:buClr>
                <a:srgbClr val="000000"/>
              </a:buClr>
              <a:defRPr/>
            </a:pPr>
            <a:r>
              <a:rPr lang="en-US" sz="2533" kern="0" dirty="0">
                <a:solidFill>
                  <a:srgbClr val="000000"/>
                </a:solidFill>
                <a:latin typeface="Arial"/>
                <a:cs typeface="Arial"/>
                <a:sym typeface="Arial"/>
              </a:rPr>
              <a:t> </a:t>
            </a:r>
            <a:r>
              <a:rPr lang="en-US" sz="2533" kern="0" dirty="0">
                <a:solidFill>
                  <a:srgbClr val="000000"/>
                </a:solidFill>
                <a:latin typeface="Arial"/>
                <a:cs typeface="Arial"/>
                <a:sym typeface="Arial"/>
              </a:rPr>
              <a:t>  + </a:t>
            </a:r>
            <a:r>
              <a:rPr lang="en-US" sz="2533" kern="0" dirty="0" err="1">
                <a:solidFill>
                  <a:srgbClr val="000000"/>
                </a:solidFill>
                <a:latin typeface="Arial"/>
                <a:cs typeface="Arial"/>
                <a:sym typeface="Arial"/>
              </a:rPr>
              <a:t>Giai</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đoạn</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quang</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hóa</a:t>
            </a:r>
            <a:r>
              <a:rPr lang="en-US" sz="2533" kern="0" dirty="0">
                <a:solidFill>
                  <a:srgbClr val="000000"/>
                </a:solidFill>
                <a:latin typeface="Arial"/>
                <a:cs typeface="Arial"/>
                <a:sym typeface="Arial"/>
              </a:rPr>
              <a:t>:</a:t>
            </a:r>
          </a:p>
          <a:p>
            <a:pPr defTabSz="1219170">
              <a:buClr>
                <a:srgbClr val="000000"/>
              </a:buClr>
              <a:defRPr/>
            </a:pPr>
            <a:r>
              <a:rPr lang="en-US" sz="2533" b="1" kern="0" dirty="0">
                <a:solidFill>
                  <a:srgbClr val="000000"/>
                </a:solidFill>
                <a:latin typeface="Arial"/>
                <a:cs typeface="Arial"/>
                <a:sym typeface="Arial"/>
              </a:rPr>
              <a:t>     .</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Quang</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phân</a:t>
            </a:r>
            <a:r>
              <a:rPr lang="en-US" sz="2533" kern="0" dirty="0">
                <a:solidFill>
                  <a:srgbClr val="000000"/>
                </a:solidFill>
                <a:latin typeface="Arial"/>
                <a:cs typeface="Arial"/>
                <a:sym typeface="Arial"/>
              </a:rPr>
              <a:t> li </a:t>
            </a:r>
            <a:r>
              <a:rPr lang="en-US" sz="2533" kern="0" dirty="0" err="1">
                <a:solidFill>
                  <a:srgbClr val="000000"/>
                </a:solidFill>
                <a:latin typeface="Arial"/>
                <a:cs typeface="Arial"/>
                <a:sym typeface="Arial"/>
              </a:rPr>
              <a:t>nước</a:t>
            </a:r>
            <a:r>
              <a:rPr lang="en-US" sz="2533" kern="0" dirty="0">
                <a:solidFill>
                  <a:srgbClr val="000000"/>
                </a:solidFill>
                <a:latin typeface="Arial"/>
                <a:cs typeface="Arial"/>
                <a:sym typeface="Arial"/>
              </a:rPr>
              <a:t>: H</a:t>
            </a:r>
            <a:r>
              <a:rPr lang="en-US" sz="2533" kern="0" baseline="-25000" dirty="0">
                <a:solidFill>
                  <a:srgbClr val="000000"/>
                </a:solidFill>
                <a:latin typeface="Arial"/>
                <a:cs typeface="Arial"/>
                <a:sym typeface="Arial"/>
              </a:rPr>
              <a:t>2</a:t>
            </a:r>
            <a:r>
              <a:rPr lang="en-US" sz="2533" kern="0" dirty="0">
                <a:solidFill>
                  <a:srgbClr val="000000"/>
                </a:solidFill>
                <a:latin typeface="Arial"/>
                <a:cs typeface="Arial"/>
                <a:sym typeface="Arial"/>
              </a:rPr>
              <a:t>O </a:t>
            </a:r>
            <a:r>
              <a:rPr lang="en-US" sz="2533" kern="0" dirty="0" err="1">
                <a:solidFill>
                  <a:srgbClr val="000000"/>
                </a:solidFill>
                <a:latin typeface="Arial"/>
                <a:cs typeface="Arial"/>
                <a:sym typeface="Arial"/>
              </a:rPr>
              <a:t>bị</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diệp</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lục</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giành</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giật</a:t>
            </a:r>
            <a:r>
              <a:rPr lang="en-US" sz="2533" kern="0" dirty="0">
                <a:solidFill>
                  <a:srgbClr val="000000"/>
                </a:solidFill>
                <a:latin typeface="Arial"/>
                <a:cs typeface="Arial"/>
                <a:sym typeface="Arial"/>
              </a:rPr>
              <a:t> </a:t>
            </a:r>
            <a:r>
              <a:rPr lang="en-US" sz="2533" kern="0" dirty="0" err="1">
                <a:solidFill>
                  <a:srgbClr val="000000"/>
                </a:solidFill>
                <a:latin typeface="Arial"/>
                <a:cs typeface="Arial"/>
                <a:sym typeface="Arial"/>
              </a:rPr>
              <a:t>êlectron</a:t>
            </a:r>
            <a:endParaRPr lang="en-US" sz="2533" kern="0" dirty="0">
              <a:solidFill>
                <a:srgbClr val="000000"/>
              </a:solidFill>
              <a:latin typeface="Arial"/>
              <a:cs typeface="Arial"/>
              <a:sym typeface="Arial"/>
            </a:endParaRPr>
          </a:p>
          <a:p>
            <a:pPr defTabSz="1219170">
              <a:buClr>
                <a:srgbClr val="000000"/>
              </a:buClr>
              <a:defRPr/>
            </a:pPr>
            <a:endParaRPr lang="en-US" sz="2533" b="1" kern="0" dirty="0">
              <a:solidFill>
                <a:srgbClr val="000000"/>
              </a:solidFill>
              <a:latin typeface="Arial"/>
              <a:cs typeface="Arial"/>
              <a:sym typeface="Arial"/>
            </a:endParaRPr>
          </a:p>
          <a:p>
            <a:pPr defTabSz="1219170">
              <a:buClr>
                <a:srgbClr val="000000"/>
              </a:buClr>
              <a:defRPr/>
            </a:pPr>
            <a:endParaRPr lang="en-US" sz="2533" b="1" kern="0" dirty="0">
              <a:solidFill>
                <a:srgbClr val="000000"/>
              </a:solidFill>
              <a:latin typeface="Arial"/>
              <a:cs typeface="Arial"/>
              <a:sym typeface="Arial"/>
            </a:endParaRPr>
          </a:p>
          <a:p>
            <a:pPr defTabSz="1219170">
              <a:buClr>
                <a:srgbClr val="000000"/>
              </a:buClr>
              <a:defRPr/>
            </a:pPr>
            <a:r>
              <a:rPr lang="en-US" sz="2533" b="1" kern="0" dirty="0">
                <a:solidFill>
                  <a:srgbClr val="000000"/>
                </a:solidFill>
                <a:latin typeface="Arial"/>
                <a:cs typeface="Arial"/>
                <a:sym typeface="Arial"/>
              </a:rPr>
              <a:t> </a:t>
            </a:r>
            <a:r>
              <a:rPr lang="en-US" sz="2533" b="1" kern="0" dirty="0">
                <a:solidFill>
                  <a:srgbClr val="000000"/>
                </a:solidFill>
                <a:latin typeface="Arial"/>
                <a:cs typeface="Arial"/>
                <a:sym typeface="Arial"/>
              </a:rPr>
              <a:t>    </a:t>
            </a:r>
            <a:r>
              <a:rPr lang="vi-VN" sz="2533" b="1" kern="0" dirty="0">
                <a:solidFill>
                  <a:srgbClr val="000000"/>
                </a:solidFill>
                <a:latin typeface="Arial" panose="020B0604020202020204" pitchFamily="34" charset="0"/>
                <a:cs typeface="Arial"/>
                <a:sym typeface="Arial"/>
              </a:rPr>
              <a:t>. </a:t>
            </a:r>
            <a:r>
              <a:rPr lang="vi-VN" sz="2533" kern="0" dirty="0">
                <a:solidFill>
                  <a:srgbClr val="000000"/>
                </a:solidFill>
                <a:latin typeface="Arial" panose="020B0604020202020204" pitchFamily="34" charset="0"/>
                <a:cs typeface="Arial"/>
                <a:sym typeface="Arial"/>
              </a:rPr>
              <a:t>Êlectron của nước đến bù lại cho diệp lục a, e của diệp lục đi theo chuỗi truyền e để tổng hợp ATP</a:t>
            </a:r>
          </a:p>
          <a:p>
            <a:pPr defTabSz="1219170">
              <a:buClr>
                <a:srgbClr val="000000"/>
              </a:buClr>
              <a:defRPr/>
            </a:pPr>
            <a:r>
              <a:rPr lang="vi-VN" sz="2533" b="1" kern="0" dirty="0">
                <a:solidFill>
                  <a:srgbClr val="000000"/>
                </a:solidFill>
                <a:latin typeface="Arial" panose="020B0604020202020204" pitchFamily="34" charset="0"/>
                <a:cs typeface="Arial"/>
                <a:sym typeface="Arial"/>
              </a:rPr>
              <a:t> </a:t>
            </a:r>
            <a:r>
              <a:rPr lang="vi-VN" sz="2533" b="1" kern="0" dirty="0">
                <a:solidFill>
                  <a:srgbClr val="000000"/>
                </a:solidFill>
                <a:latin typeface="Arial" panose="020B0604020202020204" pitchFamily="34" charset="0"/>
                <a:cs typeface="Arial"/>
                <a:sym typeface="Arial"/>
              </a:rPr>
              <a:t>    . </a:t>
            </a:r>
            <a:r>
              <a:rPr lang="vi-VN" sz="2533" kern="0" dirty="0">
                <a:solidFill>
                  <a:srgbClr val="000000"/>
                </a:solidFill>
                <a:latin typeface="Arial" panose="020B0604020202020204" pitchFamily="34" charset="0"/>
                <a:cs typeface="Arial"/>
                <a:sym typeface="Arial"/>
              </a:rPr>
              <a:t>H+ đến khử NADP+ tạo thành NADPH</a:t>
            </a:r>
          </a:p>
          <a:p>
            <a:pPr defTabSz="1219170">
              <a:buClr>
                <a:srgbClr val="000000"/>
              </a:buClr>
              <a:defRPr/>
            </a:pPr>
            <a:r>
              <a:rPr lang="vi-VN" sz="2533" kern="0" dirty="0">
                <a:solidFill>
                  <a:srgbClr val="000000"/>
                </a:solidFill>
                <a:latin typeface="Arial" panose="020B0604020202020204" pitchFamily="34" charset="0"/>
                <a:cs typeface="Arial"/>
                <a:sym typeface="Arial"/>
              </a:rPr>
              <a:t>-      Sản phẩm: O</a:t>
            </a:r>
            <a:r>
              <a:rPr lang="vi-VN" sz="2533" kern="0" baseline="-25000" dirty="0">
                <a:solidFill>
                  <a:srgbClr val="000000"/>
                </a:solidFill>
                <a:latin typeface="Arial" panose="020B0604020202020204" pitchFamily="34" charset="0"/>
                <a:cs typeface="Arial"/>
                <a:sym typeface="Arial"/>
              </a:rPr>
              <a:t>2</a:t>
            </a:r>
            <a:r>
              <a:rPr lang="vi-VN" sz="2533" kern="0" dirty="0">
                <a:solidFill>
                  <a:srgbClr val="000000"/>
                </a:solidFill>
                <a:latin typeface="Arial" panose="020B0604020202020204" pitchFamily="34" charset="0"/>
                <a:cs typeface="Arial"/>
                <a:sym typeface="Arial"/>
              </a:rPr>
              <a:t> giải phóng ra bên ngoài, ATP, NADPH.</a:t>
            </a:r>
            <a:endParaRPr lang="en-US" sz="2533" kern="0" dirty="0">
              <a:solidFill>
                <a:srgbClr val="000000"/>
              </a:solidFill>
              <a:latin typeface="Arial"/>
              <a:cs typeface="Arial"/>
              <a:sym typeface="Aria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3600" y="76200"/>
            <a:ext cx="4660232" cy="25400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94519" y="4140200"/>
            <a:ext cx="3696216" cy="812800"/>
          </a:xfrm>
          <a:prstGeom prst="rect">
            <a:avLst/>
          </a:prstGeom>
        </p:spPr>
      </p:pic>
    </p:spTree>
    <p:extLst>
      <p:ext uri="{BB962C8B-B14F-4D97-AF65-F5344CB8AC3E}">
        <p14:creationId xmlns:p14="http://schemas.microsoft.com/office/powerpoint/2010/main" val="129092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73"/>
                                        </p:tgtEl>
                                        <p:attrNameLst>
                                          <p:attrName>style.visibility</p:attrName>
                                        </p:attrNameLst>
                                      </p:cBhvr>
                                      <p:to>
                                        <p:strVal val="visible"/>
                                      </p:to>
                                    </p:set>
                                    <p:animEffect transition="in" filter="circle(in)">
                                      <p:cBhvr>
                                        <p:cTn id="7" dur="2000"/>
                                        <p:tgtEl>
                                          <p:spTgt spid="97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 calcmode="lin" valueType="num">
                                      <p:cBhvr additive="base">
                                        <p:cTn id="1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additive="base">
                                        <p:cTn id="2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wipe(down)">
                                      <p:cBhvr>
                                        <p:cTn id="31" dur="500"/>
                                        <p:tgtEl>
                                          <p:spTgt spid="2">
                                            <p:txEl>
                                              <p:pRg st="3" end="3"/>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Effect transition="in" filter="wipe(down)">
                                      <p:cBhvr>
                                        <p:cTn id="34" dur="500"/>
                                        <p:tgtEl>
                                          <p:spTgt spid="2">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9" dur="500"/>
                                        <p:tgtEl>
                                          <p:spTgt spid="2">
                                            <p:txEl>
                                              <p:pRg st="5" end="5"/>
                                            </p:txEl>
                                          </p:spTgt>
                                        </p:tgtEl>
                                      </p:cBhvr>
                                    </p:animEffect>
                                  </p:childTnLst>
                                </p:cTn>
                              </p:par>
                              <p:par>
                                <p:cTn id="40" presetID="14" presetClass="entr" presetSubtype="10" fill="hold" nodeType="with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randombar(horizont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 calcmode="lin" valueType="num">
                                      <p:cBhvr additive="base">
                                        <p:cTn id="47" dur="500" fill="hold"/>
                                        <p:tgtEl>
                                          <p:spTgt spid="5"/>
                                        </p:tgtEl>
                                        <p:attrNameLst>
                                          <p:attrName>ppt_x</p:attrName>
                                        </p:attrNameLst>
                                      </p:cBhvr>
                                      <p:tavLst>
                                        <p:tav tm="0">
                                          <p:val>
                                            <p:strVal val="#ppt_x"/>
                                          </p:val>
                                        </p:tav>
                                        <p:tav tm="100000">
                                          <p:val>
                                            <p:strVal val="#ppt_x"/>
                                          </p:val>
                                        </p:tav>
                                      </p:tavLst>
                                    </p:anim>
                                    <p:anim calcmode="lin" valueType="num">
                                      <p:cBhvr additive="base">
                                        <p:cTn id="4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nodeType="clickEffect">
                                  <p:stCondLst>
                                    <p:cond delay="0"/>
                                  </p:stCondLst>
                                  <p:childTnLst>
                                    <p:set>
                                      <p:cBhvr>
                                        <p:cTn id="52" dur="1" fill="hold">
                                          <p:stCondLst>
                                            <p:cond delay="0"/>
                                          </p:stCondLst>
                                        </p:cTn>
                                        <p:tgtEl>
                                          <p:spTgt spid="2">
                                            <p:txEl>
                                              <p:pRg st="9" end="9"/>
                                            </p:txEl>
                                          </p:spTgt>
                                        </p:tgtEl>
                                        <p:attrNameLst>
                                          <p:attrName>style.visibility</p:attrName>
                                        </p:attrNameLst>
                                      </p:cBhvr>
                                      <p:to>
                                        <p:strVal val="visible"/>
                                      </p:to>
                                    </p:set>
                                    <p:anim calcmode="lin" valueType="num">
                                      <p:cBhvr>
                                        <p:cTn id="53" dur="1000" fill="hold"/>
                                        <p:tgtEl>
                                          <p:spTgt spid="2">
                                            <p:txEl>
                                              <p:pRg st="9" end="9"/>
                                            </p:txEl>
                                          </p:spTgt>
                                        </p:tgtEl>
                                        <p:attrNameLst>
                                          <p:attrName>ppt_w</p:attrName>
                                        </p:attrNameLst>
                                      </p:cBhvr>
                                      <p:tavLst>
                                        <p:tav tm="0">
                                          <p:val>
                                            <p:fltVal val="0"/>
                                          </p:val>
                                        </p:tav>
                                        <p:tav tm="100000">
                                          <p:val>
                                            <p:strVal val="#ppt_w"/>
                                          </p:val>
                                        </p:tav>
                                      </p:tavLst>
                                    </p:anim>
                                    <p:anim calcmode="lin" valueType="num">
                                      <p:cBhvr>
                                        <p:cTn id="54" dur="1000" fill="hold"/>
                                        <p:tgtEl>
                                          <p:spTgt spid="2">
                                            <p:txEl>
                                              <p:pRg st="9" end="9"/>
                                            </p:txEl>
                                          </p:spTgt>
                                        </p:tgtEl>
                                        <p:attrNameLst>
                                          <p:attrName>ppt_h</p:attrName>
                                        </p:attrNameLst>
                                      </p:cBhvr>
                                      <p:tavLst>
                                        <p:tav tm="0">
                                          <p:val>
                                            <p:fltVal val="0"/>
                                          </p:val>
                                        </p:tav>
                                        <p:tav tm="100000">
                                          <p:val>
                                            <p:strVal val="#ppt_h"/>
                                          </p:val>
                                        </p:tav>
                                      </p:tavLst>
                                    </p:anim>
                                    <p:anim calcmode="lin" valueType="num">
                                      <p:cBhvr>
                                        <p:cTn id="55" dur="1000" fill="hold"/>
                                        <p:tgtEl>
                                          <p:spTgt spid="2">
                                            <p:txEl>
                                              <p:pRg st="9" end="9"/>
                                            </p:txEl>
                                          </p:spTgt>
                                        </p:tgtEl>
                                        <p:attrNameLst>
                                          <p:attrName>style.rotation</p:attrName>
                                        </p:attrNameLst>
                                      </p:cBhvr>
                                      <p:tavLst>
                                        <p:tav tm="0">
                                          <p:val>
                                            <p:fltVal val="90"/>
                                          </p:val>
                                        </p:tav>
                                        <p:tav tm="100000">
                                          <p:val>
                                            <p:fltVal val="0"/>
                                          </p:val>
                                        </p:tav>
                                      </p:tavLst>
                                    </p:anim>
                                    <p:animEffect transition="in" filter="fade">
                                      <p:cBhvr>
                                        <p:cTn id="56" dur="1000"/>
                                        <p:tgtEl>
                                          <p:spTgt spid="2">
                                            <p:txEl>
                                              <p:pRg st="9" end="9"/>
                                            </p:txEl>
                                          </p:spTgt>
                                        </p:tgtEl>
                                      </p:cBhvr>
                                    </p:animEffect>
                                  </p:childTnLst>
                                </p:cTn>
                              </p:par>
                              <p:par>
                                <p:cTn id="57" presetID="31" presetClass="entr" presetSubtype="0" fill="hold" nodeType="withEffect">
                                  <p:stCondLst>
                                    <p:cond delay="0"/>
                                  </p:stCondLst>
                                  <p:childTnLst>
                                    <p:set>
                                      <p:cBhvr>
                                        <p:cTn id="58" dur="1" fill="hold">
                                          <p:stCondLst>
                                            <p:cond delay="0"/>
                                          </p:stCondLst>
                                        </p:cTn>
                                        <p:tgtEl>
                                          <p:spTgt spid="2">
                                            <p:txEl>
                                              <p:pRg st="10" end="10"/>
                                            </p:txEl>
                                          </p:spTgt>
                                        </p:tgtEl>
                                        <p:attrNameLst>
                                          <p:attrName>style.visibility</p:attrName>
                                        </p:attrNameLst>
                                      </p:cBhvr>
                                      <p:to>
                                        <p:strVal val="visible"/>
                                      </p:to>
                                    </p:set>
                                    <p:anim calcmode="lin" valueType="num">
                                      <p:cBhvr>
                                        <p:cTn id="59" dur="10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60" dur="1000" fill="hold"/>
                                        <p:tgtEl>
                                          <p:spTgt spid="2">
                                            <p:txEl>
                                              <p:pRg st="10" end="10"/>
                                            </p:txEl>
                                          </p:spTgt>
                                        </p:tgtEl>
                                        <p:attrNameLst>
                                          <p:attrName>ppt_h</p:attrName>
                                        </p:attrNameLst>
                                      </p:cBhvr>
                                      <p:tavLst>
                                        <p:tav tm="0">
                                          <p:val>
                                            <p:fltVal val="0"/>
                                          </p:val>
                                        </p:tav>
                                        <p:tav tm="100000">
                                          <p:val>
                                            <p:strVal val="#ppt_h"/>
                                          </p:val>
                                        </p:tav>
                                      </p:tavLst>
                                    </p:anim>
                                    <p:anim calcmode="lin" valueType="num">
                                      <p:cBhvr>
                                        <p:cTn id="61" dur="1000" fill="hold"/>
                                        <p:tgtEl>
                                          <p:spTgt spid="2">
                                            <p:txEl>
                                              <p:pRg st="10" end="10"/>
                                            </p:txEl>
                                          </p:spTgt>
                                        </p:tgtEl>
                                        <p:attrNameLst>
                                          <p:attrName>style.rotation</p:attrName>
                                        </p:attrNameLst>
                                      </p:cBhvr>
                                      <p:tavLst>
                                        <p:tav tm="0">
                                          <p:val>
                                            <p:fltVal val="90"/>
                                          </p:val>
                                        </p:tav>
                                        <p:tav tm="100000">
                                          <p:val>
                                            <p:fltVal val="0"/>
                                          </p:val>
                                        </p:tav>
                                      </p:tavLst>
                                    </p:anim>
                                    <p:animEffect transition="in" filter="fade">
                                      <p:cBhvr>
                                        <p:cTn id="62" dur="1000"/>
                                        <p:tgtEl>
                                          <p:spTgt spid="2">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 calcmode="lin" valueType="num">
                                      <p:cBhvr>
                                        <p:cTn id="67" dur="5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68" dur="500" fill="hold"/>
                                        <p:tgtEl>
                                          <p:spTgt spid="2">
                                            <p:txEl>
                                              <p:pRg st="11" end="11"/>
                                            </p:txEl>
                                          </p:spTgt>
                                        </p:tgtEl>
                                        <p:attrNameLst>
                                          <p:attrName>ppt_h</p:attrName>
                                        </p:attrNameLst>
                                      </p:cBhvr>
                                      <p:tavLst>
                                        <p:tav tm="0">
                                          <p:val>
                                            <p:fltVal val="0"/>
                                          </p:val>
                                        </p:tav>
                                        <p:tav tm="100000">
                                          <p:val>
                                            <p:strVal val="#ppt_h"/>
                                          </p:val>
                                        </p:tav>
                                      </p:tavLst>
                                    </p:anim>
                                    <p:animEffect transition="in" filter="fade">
                                      <p:cBhvr>
                                        <p:cTn id="69"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7"/>
        <p:cNvGrpSpPr/>
        <p:nvPr/>
      </p:nvGrpSpPr>
      <p:grpSpPr>
        <a:xfrm>
          <a:off x="0" y="0"/>
          <a:ext cx="0" cy="0"/>
          <a:chOff x="0" y="0"/>
          <a:chExt cx="0" cy="0"/>
        </a:xfrm>
      </p:grpSpPr>
      <p:sp>
        <p:nvSpPr>
          <p:cNvPr id="978" name="Google Shape;978;p40"/>
          <p:cNvSpPr txBox="1">
            <a:spLocks noGrp="1"/>
          </p:cNvSpPr>
          <p:nvPr>
            <p:ph type="title"/>
          </p:nvPr>
        </p:nvSpPr>
        <p:spPr>
          <a:xfrm>
            <a:off x="508000" y="381000"/>
            <a:ext cx="4632800" cy="812800"/>
          </a:xfrm>
          <a:prstGeom prst="rect">
            <a:avLst/>
          </a:prstGeom>
        </p:spPr>
        <p:txBody>
          <a:bodyPr spcFirstLastPara="1" vert="horz" wrap="square" lIns="121900" tIns="121900" rIns="121900" bIns="121900" rtlCol="0" anchor="t" anchorCtr="0">
            <a:noAutofit/>
          </a:bodyPr>
          <a:lstStyle/>
          <a:p>
            <a:pPr algn="l"/>
            <a:r>
              <a:rPr lang="vi-VN" sz="4267" b="1" dirty="0">
                <a:latin typeface="+mn-lt"/>
              </a:rPr>
              <a:t>1. Pha sáng</a:t>
            </a:r>
            <a:endParaRPr sz="4267" b="1" dirty="0">
              <a:latin typeface="+mn-lt"/>
            </a:endParaRPr>
          </a:p>
        </p:txBody>
      </p:sp>
      <p:sp>
        <p:nvSpPr>
          <p:cNvPr id="979" name="Google Shape;979;p40"/>
          <p:cNvSpPr txBox="1">
            <a:spLocks noGrp="1"/>
          </p:cNvSpPr>
          <p:nvPr>
            <p:ph type="subTitle" idx="1"/>
          </p:nvPr>
        </p:nvSpPr>
        <p:spPr>
          <a:xfrm>
            <a:off x="1828800" y="2108200"/>
            <a:ext cx="8636000" cy="1504400"/>
          </a:xfrm>
          <a:prstGeom prst="rect">
            <a:avLst/>
          </a:prstGeom>
        </p:spPr>
        <p:txBody>
          <a:bodyPr spcFirstLastPara="1" vert="horz" wrap="square" lIns="121900" tIns="121900" rIns="121900" bIns="121900" rtlCol="0" anchor="ctr" anchorCtr="0">
            <a:noAutofit/>
          </a:bodyPr>
          <a:lstStyle/>
          <a:p>
            <a:pPr marL="0" indent="0" algn="l"/>
            <a:r>
              <a:rPr lang="vi-VN" sz="2667" dirty="0">
                <a:latin typeface="+mj-lt"/>
              </a:rPr>
              <a:t> </a:t>
            </a:r>
            <a:r>
              <a:rPr lang="en-US" sz="2667" dirty="0">
                <a:solidFill>
                  <a:srgbClr val="FF0000"/>
                </a:solidFill>
                <a:latin typeface="+mj-lt"/>
              </a:rPr>
              <a:t>=&gt;</a:t>
            </a:r>
            <a:r>
              <a:rPr lang="vi-VN" sz="2667" dirty="0">
                <a:latin typeface="+mj-lt"/>
              </a:rPr>
              <a:t> </a:t>
            </a:r>
            <a:r>
              <a:rPr lang="vi-VN" sz="3200" dirty="0">
                <a:latin typeface="+mj-lt"/>
              </a:rPr>
              <a:t>Pha sáng của quang hợp là pha chuyển hóa năng lượng của ánh sáng đã được diệp lục hấp thụ thành năng lượng của các liên kết hóa học trong ATP và NADPH</a:t>
            </a:r>
            <a:r>
              <a:rPr lang="vi-VN" sz="2667" dirty="0">
                <a:latin typeface="+mj-lt"/>
              </a:rPr>
              <a:t>.</a:t>
            </a:r>
            <a:endParaRPr sz="2667" dirty="0">
              <a:latin typeface="+mj-lt"/>
            </a:endParaRPr>
          </a:p>
        </p:txBody>
      </p:sp>
    </p:spTree>
    <p:extLst>
      <p:ext uri="{BB962C8B-B14F-4D97-AF65-F5344CB8AC3E}">
        <p14:creationId xmlns:p14="http://schemas.microsoft.com/office/powerpoint/2010/main" val="1215213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979">
                                            <p:txEl>
                                              <p:pRg st="0" end="0"/>
                                            </p:txEl>
                                          </p:spTgt>
                                        </p:tgtEl>
                                        <p:attrNameLst>
                                          <p:attrName>style.visibility</p:attrName>
                                        </p:attrNameLst>
                                      </p:cBhvr>
                                      <p:to>
                                        <p:strVal val="visible"/>
                                      </p:to>
                                    </p:set>
                                    <p:animEffect transition="in" filter="wipe(down)">
                                      <p:cBhvr>
                                        <p:cTn id="7" dur="580">
                                          <p:stCondLst>
                                            <p:cond delay="0"/>
                                          </p:stCondLst>
                                        </p:cTn>
                                        <p:tgtEl>
                                          <p:spTgt spid="979">
                                            <p:txEl>
                                              <p:pRg st="0" end="0"/>
                                            </p:txEl>
                                          </p:spTgt>
                                        </p:tgtEl>
                                      </p:cBhvr>
                                    </p:animEffect>
                                    <p:anim calcmode="lin" valueType="num">
                                      <p:cBhvr>
                                        <p:cTn id="8" dur="1822" tmFilter="0,0; 0.14,0.36; 0.43,0.73; 0.71,0.91; 1.0,1.0">
                                          <p:stCondLst>
                                            <p:cond delay="0"/>
                                          </p:stCondLst>
                                        </p:cTn>
                                        <p:tgtEl>
                                          <p:spTgt spid="979">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79">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79">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79">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79">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979">
                                            <p:txEl>
                                              <p:pRg st="0" end="0"/>
                                            </p:txEl>
                                          </p:spTgt>
                                        </p:tgtEl>
                                      </p:cBhvr>
                                      <p:to x="100000" y="60000"/>
                                    </p:animScale>
                                    <p:animScale>
                                      <p:cBhvr>
                                        <p:cTn id="14" dur="166" decel="50000">
                                          <p:stCondLst>
                                            <p:cond delay="676"/>
                                          </p:stCondLst>
                                        </p:cTn>
                                        <p:tgtEl>
                                          <p:spTgt spid="979">
                                            <p:txEl>
                                              <p:pRg st="0" end="0"/>
                                            </p:txEl>
                                          </p:spTgt>
                                        </p:tgtEl>
                                      </p:cBhvr>
                                      <p:to x="100000" y="100000"/>
                                    </p:animScale>
                                    <p:animScale>
                                      <p:cBhvr>
                                        <p:cTn id="15" dur="26">
                                          <p:stCondLst>
                                            <p:cond delay="1312"/>
                                          </p:stCondLst>
                                        </p:cTn>
                                        <p:tgtEl>
                                          <p:spTgt spid="979">
                                            <p:txEl>
                                              <p:pRg st="0" end="0"/>
                                            </p:txEl>
                                          </p:spTgt>
                                        </p:tgtEl>
                                      </p:cBhvr>
                                      <p:to x="100000" y="80000"/>
                                    </p:animScale>
                                    <p:animScale>
                                      <p:cBhvr>
                                        <p:cTn id="16" dur="166" decel="50000">
                                          <p:stCondLst>
                                            <p:cond delay="1338"/>
                                          </p:stCondLst>
                                        </p:cTn>
                                        <p:tgtEl>
                                          <p:spTgt spid="979">
                                            <p:txEl>
                                              <p:pRg st="0" end="0"/>
                                            </p:txEl>
                                          </p:spTgt>
                                        </p:tgtEl>
                                      </p:cBhvr>
                                      <p:to x="100000" y="100000"/>
                                    </p:animScale>
                                    <p:animScale>
                                      <p:cBhvr>
                                        <p:cTn id="17" dur="26">
                                          <p:stCondLst>
                                            <p:cond delay="1642"/>
                                          </p:stCondLst>
                                        </p:cTn>
                                        <p:tgtEl>
                                          <p:spTgt spid="979">
                                            <p:txEl>
                                              <p:pRg st="0" end="0"/>
                                            </p:txEl>
                                          </p:spTgt>
                                        </p:tgtEl>
                                      </p:cBhvr>
                                      <p:to x="100000" y="90000"/>
                                    </p:animScale>
                                    <p:animScale>
                                      <p:cBhvr>
                                        <p:cTn id="18" dur="166" decel="50000">
                                          <p:stCondLst>
                                            <p:cond delay="1668"/>
                                          </p:stCondLst>
                                        </p:cTn>
                                        <p:tgtEl>
                                          <p:spTgt spid="979">
                                            <p:txEl>
                                              <p:pRg st="0" end="0"/>
                                            </p:txEl>
                                          </p:spTgt>
                                        </p:tgtEl>
                                      </p:cBhvr>
                                      <p:to x="100000" y="100000"/>
                                    </p:animScale>
                                    <p:animScale>
                                      <p:cBhvr>
                                        <p:cTn id="19" dur="26">
                                          <p:stCondLst>
                                            <p:cond delay="1808"/>
                                          </p:stCondLst>
                                        </p:cTn>
                                        <p:tgtEl>
                                          <p:spTgt spid="979">
                                            <p:txEl>
                                              <p:pRg st="0" end="0"/>
                                            </p:txEl>
                                          </p:spTgt>
                                        </p:tgtEl>
                                      </p:cBhvr>
                                      <p:to x="100000" y="95000"/>
                                    </p:animScale>
                                    <p:animScale>
                                      <p:cBhvr>
                                        <p:cTn id="20" dur="166" decel="50000">
                                          <p:stCondLst>
                                            <p:cond delay="1834"/>
                                          </p:stCondLst>
                                        </p:cTn>
                                        <p:tgtEl>
                                          <p:spTgt spid="979">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6"/>
        <p:cNvGrpSpPr/>
        <p:nvPr/>
      </p:nvGrpSpPr>
      <p:grpSpPr>
        <a:xfrm>
          <a:off x="0" y="0"/>
          <a:ext cx="0" cy="0"/>
          <a:chOff x="0" y="0"/>
          <a:chExt cx="0" cy="0"/>
        </a:xfrm>
      </p:grpSpPr>
      <p:sp>
        <p:nvSpPr>
          <p:cNvPr id="1087" name="Google Shape;1087;p42"/>
          <p:cNvSpPr txBox="1">
            <a:spLocks noGrp="1"/>
          </p:cNvSpPr>
          <p:nvPr>
            <p:ph type="title"/>
          </p:nvPr>
        </p:nvSpPr>
        <p:spPr>
          <a:xfrm>
            <a:off x="406400" y="123372"/>
            <a:ext cx="5392000" cy="1219200"/>
          </a:xfrm>
          <a:prstGeom prst="rect">
            <a:avLst/>
          </a:prstGeom>
        </p:spPr>
        <p:txBody>
          <a:bodyPr spcFirstLastPara="1" vert="horz" wrap="square" lIns="121900" tIns="121900" rIns="121900" bIns="121900" rtlCol="0" anchor="ctr" anchorCtr="0">
            <a:noAutofit/>
          </a:bodyPr>
          <a:lstStyle/>
          <a:p>
            <a:pPr algn="l"/>
            <a:r>
              <a:rPr lang="vi-VN" sz="3733" b="1" dirty="0">
                <a:latin typeface="+mn-lt"/>
              </a:rPr>
              <a:t>2. Pha tối</a:t>
            </a:r>
            <a:endParaRPr sz="3733" b="1" dirty="0">
              <a:latin typeface="+mn-lt"/>
            </a:endParaRPr>
          </a:p>
        </p:txBody>
      </p:sp>
      <p:sp>
        <p:nvSpPr>
          <p:cNvPr id="1088" name="Google Shape;1088;p42"/>
          <p:cNvSpPr txBox="1">
            <a:spLocks noGrp="1"/>
          </p:cNvSpPr>
          <p:nvPr>
            <p:ph type="body" idx="1"/>
          </p:nvPr>
        </p:nvSpPr>
        <p:spPr>
          <a:xfrm>
            <a:off x="30222" y="914083"/>
            <a:ext cx="6065777" cy="2311716"/>
          </a:xfrm>
          <a:prstGeom prst="rect">
            <a:avLst/>
          </a:prstGeom>
        </p:spPr>
        <p:txBody>
          <a:bodyPr spcFirstLastPara="1" vert="horz" wrap="square" lIns="121900" tIns="121900" rIns="121900" bIns="121900" rtlCol="0" anchor="t" anchorCtr="0">
            <a:noAutofit/>
          </a:bodyPr>
          <a:lstStyle/>
          <a:p>
            <a:pPr marL="380990" indent="-380990" algn="l">
              <a:lnSpc>
                <a:spcPct val="150000"/>
              </a:lnSpc>
              <a:buFontTx/>
              <a:buChar char="-"/>
            </a:pPr>
            <a:r>
              <a:rPr lang="vi-VN" sz="3200" dirty="0">
                <a:solidFill>
                  <a:srgbClr val="0070C0"/>
                </a:solidFill>
                <a:latin typeface="Times New Roman" panose="02020603050405020304" pitchFamily="18" charset="0"/>
                <a:cs typeface="Times New Roman" panose="02020603050405020304" pitchFamily="18" charset="0"/>
              </a:rPr>
              <a:t>Diễn ra tại chất nền lục lạp</a:t>
            </a:r>
            <a:endParaRPr lang="en-US" sz="3200" dirty="0">
              <a:solidFill>
                <a:srgbClr val="0070C0"/>
              </a:solidFill>
              <a:latin typeface="Times New Roman" panose="02020603050405020304" pitchFamily="18" charset="0"/>
              <a:cs typeface="Times New Roman" panose="02020603050405020304" pitchFamily="18" charset="0"/>
            </a:endParaRPr>
          </a:p>
          <a:p>
            <a:pPr marL="380990" indent="-380990" algn="l">
              <a:lnSpc>
                <a:spcPct val="150000"/>
              </a:lnSpc>
              <a:buFontTx/>
              <a:buChar char="-"/>
            </a:pPr>
            <a:r>
              <a:rPr lang="en-US" sz="3200" dirty="0" err="1">
                <a:solidFill>
                  <a:srgbClr val="0070C0"/>
                </a:solidFill>
                <a:latin typeface="Times New Roman" panose="02020603050405020304" pitchFamily="18" charset="0"/>
                <a:cs typeface="Times New Roman" panose="02020603050405020304" pitchFamily="18" charset="0"/>
              </a:rPr>
              <a:t>Không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cần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ánh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sáng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trực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tiếp</a:t>
            </a:r>
            <a:endParaRPr lang="en-US" sz="3200" dirty="0">
              <a:solidFill>
                <a:srgbClr val="0070C0"/>
              </a:solidFill>
              <a:latin typeface="Times New Roman" panose="02020603050405020304" pitchFamily="18" charset="0"/>
              <a:cs typeface="Times New Roman" panose="02020603050405020304" pitchFamily="18" charset="0"/>
            </a:endParaRPr>
          </a:p>
          <a:p>
            <a:pPr marL="380990" indent="-380990" algn="l">
              <a:lnSpc>
                <a:spcPct val="150000"/>
              </a:lnSpc>
              <a:buFontTx/>
              <a:buChar char="-"/>
            </a:pPr>
            <a:r>
              <a:rPr lang="en-US" sz="3200" dirty="0" err="1">
                <a:solidFill>
                  <a:srgbClr val="0070C0"/>
                </a:solidFill>
                <a:latin typeface="Times New Roman" panose="02020603050405020304" pitchFamily="18" charset="0"/>
                <a:cs typeface="Times New Roman" panose="02020603050405020304" pitchFamily="18" charset="0"/>
              </a:rPr>
              <a:t>Nguyên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liệu</a:t>
            </a:r>
            <a:r>
              <a:rPr lang="en-US" sz="3200" dirty="0">
                <a:solidFill>
                  <a:srgbClr val="0070C0"/>
                </a:solidFill>
                <a:latin typeface="Times New Roman" panose="02020603050405020304" pitchFamily="18" charset="0"/>
                <a:cs typeface="Times New Roman" panose="02020603050405020304" pitchFamily="18" charset="0"/>
              </a:rPr>
              <a:t>: CO</a:t>
            </a:r>
            <a:r>
              <a:rPr lang="en-US" sz="3200" baseline="-25000" dirty="0">
                <a:solidFill>
                  <a:srgbClr val="0070C0"/>
                </a:solidFill>
                <a:latin typeface="Times New Roman" panose="02020603050405020304" pitchFamily="18" charset="0"/>
                <a:cs typeface="Times New Roman" panose="02020603050405020304" pitchFamily="18" charset="0"/>
              </a:rPr>
              <a:t>2</a:t>
            </a:r>
            <a:r>
              <a:rPr lang="en-US" sz="3200" dirty="0">
                <a:solidFill>
                  <a:srgbClr val="0070C0"/>
                </a:solidFill>
                <a:latin typeface="Times New Roman" panose="02020603050405020304" pitchFamily="18" charset="0"/>
                <a:cs typeface="Times New Roman" panose="02020603050405020304" pitchFamily="18" charset="0"/>
              </a:rPr>
              <a:t>, ATP, NADPH</a:t>
            </a:r>
            <a:endParaRPr sz="3200" dirty="0">
              <a:solidFill>
                <a:srgbClr val="0070C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756557"/>
            <a:ext cx="5283200" cy="27432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50845" y="722087"/>
            <a:ext cx="6347555" cy="5283200"/>
          </a:xfrm>
          <a:prstGeom prst="rect">
            <a:avLst/>
          </a:prstGeom>
        </p:spPr>
      </p:pic>
      <p:sp>
        <p:nvSpPr>
          <p:cNvPr id="6" name="Text Placeholder 2"/>
          <p:cNvSpPr txBox="1">
            <a:spLocks/>
          </p:cNvSpPr>
          <p:nvPr/>
        </p:nvSpPr>
        <p:spPr>
          <a:xfrm>
            <a:off x="-203200" y="3225800"/>
            <a:ext cx="6705600" cy="1072400"/>
          </a:xfrm>
          <a:prstGeom prst="rect">
            <a:avLst/>
          </a:prstGeom>
        </p:spPr>
        <p:txBody>
          <a:bodyPr spcFirstLastPara="1" vert="horz" wrap="square" lIns="121900" tIns="121900" rIns="121900" bIns="121900" rtlCol="0" anchor="t" anchorCtr="0">
            <a:noAutofit/>
          </a:bodyPr>
          <a:lstStyle>
            <a:lvl1pPr marL="457200" lvl="0" indent="-317500" algn="ctr" defTabSz="685800" rtl="0" eaLnBrk="1" latinLnBrk="0" hangingPunct="1">
              <a:lnSpc>
                <a:spcPct val="90000"/>
              </a:lnSpc>
              <a:spcBef>
                <a:spcPts val="0"/>
              </a:spcBef>
              <a:spcAft>
                <a:spcPts val="0"/>
              </a:spcAft>
              <a:buSzPts val="1400"/>
              <a:buFont typeface="Arial" panose="020B0604020202020204" pitchFamily="34" charset="0"/>
              <a:buChar char="●"/>
              <a:defRPr sz="2100" kern="1200">
                <a:solidFill>
                  <a:schemeClr val="tx1"/>
                </a:solidFill>
                <a:latin typeface="+mn-lt"/>
                <a:ea typeface="+mn-ea"/>
                <a:cs typeface="+mn-cs"/>
              </a:defRPr>
            </a:lvl1pPr>
            <a:lvl2pPr marL="914400" lvl="1" indent="-317500" algn="ctr" defTabSz="6858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2pPr>
            <a:lvl3pPr marL="1371600" lvl="2" indent="-317500" algn="ctr" defTabSz="685800" rtl="0" eaLnBrk="1" latinLnBrk="0" hangingPunct="1">
              <a:lnSpc>
                <a:spcPct val="90000"/>
              </a:lnSpc>
              <a:spcBef>
                <a:spcPts val="0"/>
              </a:spcBef>
              <a:spcAft>
                <a:spcPts val="0"/>
              </a:spcAft>
              <a:buSzPts val="1400"/>
              <a:buFont typeface="Arial" panose="020B0604020202020204" pitchFamily="34" charset="0"/>
              <a:buChar char="■"/>
              <a:defRPr sz="1500" kern="1200">
                <a:solidFill>
                  <a:schemeClr val="tx1"/>
                </a:solidFill>
                <a:latin typeface="+mn-lt"/>
                <a:ea typeface="+mn-ea"/>
                <a:cs typeface="+mn-cs"/>
              </a:defRPr>
            </a:lvl3pPr>
            <a:lvl4pPr marL="1828800" lvl="3" indent="-317500" algn="ctr" defTabSz="685800" rtl="0" eaLnBrk="1" latinLnBrk="0" hangingPunct="1">
              <a:lnSpc>
                <a:spcPct val="90000"/>
              </a:lnSpc>
              <a:spcBef>
                <a:spcPts val="0"/>
              </a:spcBef>
              <a:spcAft>
                <a:spcPts val="0"/>
              </a:spcAft>
              <a:buSzPts val="1400"/>
              <a:buFont typeface="Arial" panose="020B0604020202020204" pitchFamily="34" charset="0"/>
              <a:buChar char="●"/>
              <a:defRPr sz="1350" kern="1200">
                <a:solidFill>
                  <a:schemeClr val="tx1"/>
                </a:solidFill>
                <a:latin typeface="+mn-lt"/>
                <a:ea typeface="+mn-ea"/>
                <a:cs typeface="+mn-cs"/>
              </a:defRPr>
            </a:lvl4pPr>
            <a:lvl5pPr marL="2286000" lvl="4" indent="-317500" algn="ctr" defTabSz="685800" rtl="0" eaLnBrk="1" latinLnBrk="0" hangingPunct="1">
              <a:lnSpc>
                <a:spcPct val="90000"/>
              </a:lnSpc>
              <a:spcBef>
                <a:spcPts val="0"/>
              </a:spcBef>
              <a:spcAft>
                <a:spcPts val="0"/>
              </a:spcAft>
              <a:buSzPts val="1400"/>
              <a:buFont typeface="Arial" panose="020B0604020202020204" pitchFamily="34" charset="0"/>
              <a:buChar char="○"/>
              <a:defRPr sz="1350" kern="1200">
                <a:solidFill>
                  <a:schemeClr val="tx1"/>
                </a:solidFill>
                <a:latin typeface="+mn-lt"/>
                <a:ea typeface="+mn-ea"/>
                <a:cs typeface="+mn-cs"/>
              </a:defRPr>
            </a:lvl5pPr>
            <a:lvl6pPr marL="2743200" lvl="5" indent="-317500" algn="ctr" defTabSz="685800" rtl="0" eaLnBrk="1" latinLnBrk="0" hangingPunct="1">
              <a:lnSpc>
                <a:spcPct val="90000"/>
              </a:lnSpc>
              <a:spcBef>
                <a:spcPts val="0"/>
              </a:spcBef>
              <a:spcAft>
                <a:spcPts val="0"/>
              </a:spcAft>
              <a:buSzPts val="1400"/>
              <a:buFont typeface="Arial" panose="020B0604020202020204" pitchFamily="34" charset="0"/>
              <a:buChar char="■"/>
              <a:defRPr sz="1350" kern="1200">
                <a:solidFill>
                  <a:schemeClr val="tx1"/>
                </a:solidFill>
                <a:latin typeface="+mn-lt"/>
                <a:ea typeface="+mn-ea"/>
                <a:cs typeface="+mn-cs"/>
              </a:defRPr>
            </a:lvl6pPr>
            <a:lvl7pPr marL="3200400" lvl="6" indent="-317500" algn="ctr" defTabSz="685800" rtl="0" eaLnBrk="1" latinLnBrk="0" hangingPunct="1">
              <a:lnSpc>
                <a:spcPct val="90000"/>
              </a:lnSpc>
              <a:spcBef>
                <a:spcPts val="0"/>
              </a:spcBef>
              <a:spcAft>
                <a:spcPts val="0"/>
              </a:spcAft>
              <a:buSzPts val="1400"/>
              <a:buFont typeface="Arial" panose="020B0604020202020204" pitchFamily="34" charset="0"/>
              <a:buChar char="●"/>
              <a:defRPr sz="1350" kern="1200">
                <a:solidFill>
                  <a:schemeClr val="tx1"/>
                </a:solidFill>
                <a:latin typeface="+mn-lt"/>
                <a:ea typeface="+mn-ea"/>
                <a:cs typeface="+mn-cs"/>
              </a:defRPr>
            </a:lvl7pPr>
            <a:lvl8pPr marL="3657600" lvl="7" indent="-317500" algn="ctr" defTabSz="685800" rtl="0" eaLnBrk="1" latinLnBrk="0" hangingPunct="1">
              <a:lnSpc>
                <a:spcPct val="90000"/>
              </a:lnSpc>
              <a:spcBef>
                <a:spcPts val="0"/>
              </a:spcBef>
              <a:spcAft>
                <a:spcPts val="0"/>
              </a:spcAft>
              <a:buSzPts val="1400"/>
              <a:buFont typeface="Arial" panose="020B0604020202020204" pitchFamily="34" charset="0"/>
              <a:buChar char="○"/>
              <a:defRPr sz="1350" kern="1200">
                <a:solidFill>
                  <a:schemeClr val="tx1"/>
                </a:solidFill>
                <a:latin typeface="+mn-lt"/>
                <a:ea typeface="+mn-ea"/>
                <a:cs typeface="+mn-cs"/>
              </a:defRPr>
            </a:lvl8pPr>
            <a:lvl9pPr marL="4114800" lvl="8" indent="-317500" algn="ctr" defTabSz="685800" rtl="0" eaLnBrk="1" latinLnBrk="0" hangingPunct="1">
              <a:lnSpc>
                <a:spcPct val="90000"/>
              </a:lnSpc>
              <a:spcBef>
                <a:spcPts val="0"/>
              </a:spcBef>
              <a:spcAft>
                <a:spcPts val="0"/>
              </a:spcAft>
              <a:buSzPts val="1400"/>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buClrTx/>
              <a:buFontTx/>
              <a:buChar char="-"/>
            </a:pPr>
            <a:r>
              <a:rPr lang="en-US" sz="3200" dirty="0" err="1">
                <a:solidFill>
                  <a:srgbClr val="0070C0"/>
                </a:solidFill>
                <a:latin typeface="Times New Roman" panose="02020603050405020304" pitchFamily="18" charset="0"/>
                <a:cs typeface="Times New Roman" panose="02020603050405020304" pitchFamily="18" charset="0"/>
              </a:rPr>
              <a:t>Diễn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ra</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theo</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chu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trình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Canvin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gồm</a:t>
            </a:r>
            <a:r>
              <a:rPr lang="en-US" sz="3200" dirty="0">
                <a:solidFill>
                  <a:srgbClr val="0070C0"/>
                </a:solidFill>
                <a:latin typeface="Times New Roman" panose="02020603050405020304" pitchFamily="18" charset="0"/>
                <a:cs typeface="Times New Roman" panose="02020603050405020304" pitchFamily="18" charset="0"/>
              </a:rPr>
              <a:t> 3 </a:t>
            </a:r>
            <a:r>
              <a:rPr lang="en-US" sz="3200" dirty="0" err="1">
                <a:solidFill>
                  <a:srgbClr val="0070C0"/>
                </a:solidFill>
                <a:latin typeface="Times New Roman" panose="02020603050405020304" pitchFamily="18" charset="0"/>
                <a:cs typeface="Times New Roman" panose="02020603050405020304" pitchFamily="18" charset="0"/>
              </a:rPr>
              <a:t>giai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đoạn</a:t>
            </a:r>
            <a:endParaRPr lang="en-US" sz="3200" dirty="0">
              <a:solidFill>
                <a:srgbClr val="0070C0"/>
              </a:solidFill>
              <a:latin typeface="Times New Roman" panose="02020603050405020304" pitchFamily="18" charset="0"/>
              <a:cs typeface="Times New Roman" panose="02020603050405020304" pitchFamily="18" charset="0"/>
            </a:endParaRPr>
          </a:p>
          <a:p>
            <a:pPr marL="186262" indent="0" algn="just">
              <a:lnSpc>
                <a:spcPct val="100000"/>
              </a:lnSpc>
              <a:buNone/>
            </a:pPr>
            <a:r>
              <a:rPr lang="en-US" sz="3200" dirty="0">
                <a:solidFill>
                  <a:srgbClr val="0070C0"/>
                </a:solidFill>
                <a:latin typeface="Times New Roman" panose="02020603050405020304" pitchFamily="18" charset="0"/>
                <a:cs typeface="Times New Roman" panose="02020603050405020304" pitchFamily="18" charset="0"/>
              </a:rPr>
              <a:t>  + </a:t>
            </a:r>
            <a:r>
              <a:rPr lang="en-US" sz="3200" dirty="0" err="1">
                <a:solidFill>
                  <a:srgbClr val="0070C0"/>
                </a:solidFill>
                <a:latin typeface="Times New Roman" panose="02020603050405020304" pitchFamily="18" charset="0"/>
                <a:cs typeface="Times New Roman" panose="02020603050405020304" pitchFamily="18" charset="0"/>
              </a:rPr>
              <a:t>Giai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đoạn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cố</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định</a:t>
            </a:r>
            <a:r>
              <a:rPr lang="en-US" sz="3200" dirty="0">
                <a:solidFill>
                  <a:srgbClr val="0070C0"/>
                </a:solidFill>
                <a:latin typeface="Times New Roman" panose="02020603050405020304" pitchFamily="18" charset="0"/>
                <a:cs typeface="Times New Roman" panose="02020603050405020304" pitchFamily="18" charset="0"/>
              </a:rPr>
              <a:t> CO</a:t>
            </a:r>
            <a:r>
              <a:rPr lang="en-US" sz="3200" baseline="-25000" dirty="0">
                <a:solidFill>
                  <a:srgbClr val="0070C0"/>
                </a:solidFill>
                <a:latin typeface="Times New Roman" panose="02020603050405020304" pitchFamily="18" charset="0"/>
                <a:cs typeface="Times New Roman" panose="02020603050405020304" pitchFamily="18" charset="0"/>
              </a:rPr>
              <a:t>2</a:t>
            </a:r>
          </a:p>
          <a:p>
            <a:pPr marL="186262" indent="0" algn="just">
              <a:lnSpc>
                <a:spcPct val="100000"/>
              </a:lnSpc>
              <a:buNone/>
            </a:pPr>
            <a:r>
              <a:rPr lang="en-US" sz="3200" dirty="0">
                <a:solidFill>
                  <a:srgbClr val="0070C0"/>
                </a:solidFill>
                <a:latin typeface="Times New Roman" panose="02020603050405020304" pitchFamily="18" charset="0"/>
                <a:cs typeface="Times New Roman" panose="02020603050405020304" pitchFamily="18" charset="0"/>
              </a:rPr>
              <a:t>  + </a:t>
            </a:r>
            <a:r>
              <a:rPr lang="en-US" sz="3200" dirty="0" err="1">
                <a:solidFill>
                  <a:srgbClr val="0070C0"/>
                </a:solidFill>
                <a:latin typeface="Times New Roman" panose="02020603050405020304" pitchFamily="18" charset="0"/>
                <a:cs typeface="Times New Roman" panose="02020603050405020304" pitchFamily="18" charset="0"/>
              </a:rPr>
              <a:t>Giai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đoạn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khử</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APG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thành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AlPG</a:t>
            </a:r>
            <a:endParaRPr lang="en-US" sz="3200" dirty="0">
              <a:solidFill>
                <a:srgbClr val="0070C0"/>
              </a:solidFill>
              <a:latin typeface="Times New Roman" panose="02020603050405020304" pitchFamily="18" charset="0"/>
              <a:cs typeface="Times New Roman" panose="02020603050405020304" pitchFamily="18" charset="0"/>
            </a:endParaRPr>
          </a:p>
          <a:p>
            <a:pPr marL="186262" indent="0" algn="just">
              <a:lnSpc>
                <a:spcPct val="100000"/>
              </a:lnSpc>
              <a:buNone/>
            </a:pPr>
            <a:r>
              <a:rPr lang="en-US" sz="3200" dirty="0">
                <a:solidFill>
                  <a:srgbClr val="0070C0"/>
                </a:solidFill>
                <a:latin typeface="Times New Roman" panose="02020603050405020304" pitchFamily="18" charset="0"/>
                <a:cs typeface="Times New Roman" panose="02020603050405020304" pitchFamily="18" charset="0"/>
              </a:rPr>
              <a:t>  + </a:t>
            </a:r>
            <a:r>
              <a:rPr lang="en-US" sz="3200" dirty="0" err="1">
                <a:solidFill>
                  <a:srgbClr val="0070C0"/>
                </a:solidFill>
                <a:latin typeface="Times New Roman" panose="02020603050405020304" pitchFamily="18" charset="0"/>
                <a:cs typeface="Times New Roman" panose="02020603050405020304" pitchFamily="18" charset="0"/>
              </a:rPr>
              <a:t>Giai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đoạn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tái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sinh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chất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nhận</a:t>
            </a:r>
            <a:r>
              <a:rPr lang="en-US" sz="3200" dirty="0">
                <a:solidFill>
                  <a:srgbClr val="0070C0"/>
                </a:solidFill>
                <a:latin typeface="Times New Roman" panose="02020603050405020304" pitchFamily="18" charset="0"/>
                <a:cs typeface="Times New Roman" panose="02020603050405020304" pitchFamily="18" charset="0"/>
              </a:rPr>
              <a:t> ban </a:t>
            </a:r>
            <a:r>
              <a:rPr lang="en-US" sz="3200" dirty="0" err="1">
                <a:solidFill>
                  <a:srgbClr val="0070C0"/>
                </a:solidFill>
                <a:latin typeface="Times New Roman" panose="02020603050405020304" pitchFamily="18" charset="0"/>
                <a:cs typeface="Times New Roman" panose="02020603050405020304" pitchFamily="18" charset="0"/>
              </a:rPr>
              <a:t>đầu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là</a:t>
            </a:r>
            <a:r>
              <a:rPr lang="en-US" sz="3200" dirty="0">
                <a:solidFill>
                  <a:srgbClr val="0070C0"/>
                </a:solidFill>
                <a:latin typeface="Times New Roman" panose="02020603050405020304" pitchFamily="18" charset="0"/>
                <a:cs typeface="Times New Roman" panose="02020603050405020304" pitchFamily="18" charset="0"/>
              </a:rPr>
              <a:t> Rib-1,5-</a:t>
            </a:r>
            <a:r>
              <a:rPr lang="en-US" sz="3200" dirty="0" err="1">
                <a:solidFill>
                  <a:srgbClr val="0070C0"/>
                </a:solidFill>
                <a:latin typeface="Times New Roman" panose="02020603050405020304" pitchFamily="18" charset="0"/>
                <a:cs typeface="Times New Roman" panose="02020603050405020304" pitchFamily="18" charset="0"/>
              </a:rPr>
              <a:t>điP</a:t>
            </a:r>
            <a:endParaRPr lang="en-US" sz="32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941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87"/>
                                        </p:tgtEl>
                                        <p:attrNameLst>
                                          <p:attrName>style.visibility</p:attrName>
                                        </p:attrNameLst>
                                      </p:cBhvr>
                                      <p:to>
                                        <p:strVal val="visible"/>
                                      </p:to>
                                    </p:set>
                                    <p:animEffect transition="in" filter="circle(in)">
                                      <p:cBhvr>
                                        <p:cTn id="7" dur="2000"/>
                                        <p:tgtEl>
                                          <p:spTgt spid="10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88">
                                            <p:txEl>
                                              <p:pRg st="0" end="0"/>
                                            </p:txEl>
                                          </p:spTgt>
                                        </p:tgtEl>
                                        <p:attrNameLst>
                                          <p:attrName>style.visibility</p:attrName>
                                        </p:attrNameLst>
                                      </p:cBhvr>
                                      <p:to>
                                        <p:strVal val="visible"/>
                                      </p:to>
                                    </p:set>
                                    <p:animEffect transition="in" filter="barn(inVertical)">
                                      <p:cBhvr>
                                        <p:cTn id="17" dur="500"/>
                                        <p:tgtEl>
                                          <p:spTgt spid="1088">
                                            <p:txEl>
                                              <p:pRg st="0" end="0"/>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1088">
                                            <p:txEl>
                                              <p:pRg st="1" end="1"/>
                                            </p:txEl>
                                          </p:spTgt>
                                        </p:tgtEl>
                                        <p:attrNameLst>
                                          <p:attrName>style.visibility</p:attrName>
                                        </p:attrNameLst>
                                      </p:cBhvr>
                                      <p:to>
                                        <p:strVal val="visible"/>
                                      </p:to>
                                    </p:set>
                                    <p:animEffect transition="in" filter="barn(inVertical)">
                                      <p:cBhvr>
                                        <p:cTn id="20" dur="500"/>
                                        <p:tgtEl>
                                          <p:spTgt spid="1088">
                                            <p:txEl>
                                              <p:pRg st="1" end="1"/>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1088">
                                            <p:txEl>
                                              <p:pRg st="2" end="2"/>
                                            </p:txEl>
                                          </p:spTgt>
                                        </p:tgtEl>
                                        <p:attrNameLst>
                                          <p:attrName>style.visibility</p:attrName>
                                        </p:attrNameLst>
                                      </p:cBhvr>
                                      <p:to>
                                        <p:strVal val="visible"/>
                                      </p:to>
                                    </p:set>
                                    <p:animEffect transition="in" filter="barn(inVertical)">
                                      <p:cBhvr>
                                        <p:cTn id="23" dur="500"/>
                                        <p:tgtEl>
                                          <p:spTgt spid="108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heel(1)">
                                      <p:cBhvr>
                                        <p:cTn id="28" dur="2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animEffect transition="in" filter="circle(in)">
                                      <p:cBhvr>
                                        <p:cTn id="33" dur="2000"/>
                                        <p:tgtEl>
                                          <p:spTgt spid="6">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6">
                                            <p:txEl>
                                              <p:pRg st="1" end="1"/>
                                            </p:txEl>
                                          </p:spTgt>
                                        </p:tgtEl>
                                        <p:attrNameLst>
                                          <p:attrName>style.visibility</p:attrName>
                                        </p:attrNameLst>
                                      </p:cBhvr>
                                      <p:to>
                                        <p:strVal val="visible"/>
                                      </p:to>
                                    </p:set>
                                    <p:animEffect transition="in" filter="fade">
                                      <p:cBhvr>
                                        <p:cTn id="38" dur="1000"/>
                                        <p:tgtEl>
                                          <p:spTgt spid="6">
                                            <p:txEl>
                                              <p:pRg st="1" end="1"/>
                                            </p:txEl>
                                          </p:spTgt>
                                        </p:tgtEl>
                                      </p:cBhvr>
                                    </p:animEffect>
                                    <p:anim calcmode="lin" valueType="num">
                                      <p:cBhvr>
                                        <p:cTn id="39"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40"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6">
                                            <p:txEl>
                                              <p:pRg st="2" end="2"/>
                                            </p:txEl>
                                          </p:spTgt>
                                        </p:tgtEl>
                                        <p:attrNameLst>
                                          <p:attrName>style.visibility</p:attrName>
                                        </p:attrNameLst>
                                      </p:cBhvr>
                                      <p:to>
                                        <p:strVal val="visible"/>
                                      </p:to>
                                    </p:set>
                                    <p:animEffect transition="in" filter="fade">
                                      <p:cBhvr>
                                        <p:cTn id="45" dur="1000"/>
                                        <p:tgtEl>
                                          <p:spTgt spid="6">
                                            <p:txEl>
                                              <p:pRg st="2" end="2"/>
                                            </p:txEl>
                                          </p:spTgt>
                                        </p:tgtEl>
                                      </p:cBhvr>
                                    </p:animEffect>
                                    <p:anim calcmode="lin" valueType="num">
                                      <p:cBhvr>
                                        <p:cTn id="4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6">
                                            <p:txEl>
                                              <p:pRg st="3" end="3"/>
                                            </p:txEl>
                                          </p:spTgt>
                                        </p:tgtEl>
                                        <p:attrNameLst>
                                          <p:attrName>style.visibility</p:attrName>
                                        </p:attrNameLst>
                                      </p:cBhvr>
                                      <p:to>
                                        <p:strVal val="visible"/>
                                      </p:to>
                                    </p:set>
                                    <p:animEffect transition="in" filter="fade">
                                      <p:cBhvr>
                                        <p:cTn id="52" dur="1000"/>
                                        <p:tgtEl>
                                          <p:spTgt spid="6">
                                            <p:txEl>
                                              <p:pRg st="3" end="3"/>
                                            </p:txEl>
                                          </p:spTgt>
                                        </p:tgtEl>
                                      </p:cBhvr>
                                    </p:animEffect>
                                    <p:anim calcmode="lin" valueType="num">
                                      <p:cBhvr>
                                        <p:cTn id="5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54"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127000"/>
            <a:ext cx="4673600" cy="1219200"/>
          </a:xfrm>
        </p:spPr>
        <p:txBody>
          <a:bodyPr/>
          <a:lstStyle/>
          <a:p>
            <a:pPr algn="l"/>
            <a:r>
              <a:rPr lang="en-US" sz="3733" b="1" dirty="0">
                <a:latin typeface="+mn-lt"/>
              </a:rPr>
              <a:t>2. </a:t>
            </a:r>
            <a:r>
              <a:rPr lang="en-US" sz="3733" b="1" dirty="0" err="1">
                <a:latin typeface="+mn-lt"/>
              </a:rPr>
              <a:t>Pha</a:t>
            </a:r>
            <a:r>
              <a:rPr lang="en-US" sz="3733" b="1" dirty="0">
                <a:latin typeface="+mn-lt"/>
              </a:rPr>
              <a:t> </a:t>
            </a:r>
            <a:r>
              <a:rPr lang="en-US" sz="3733" b="1" dirty="0" err="1">
                <a:latin typeface="+mn-lt"/>
              </a:rPr>
              <a:t>tối</a:t>
            </a:r>
            <a:endParaRPr lang="en-US" sz="3733" b="1" dirty="0">
              <a:latin typeface="+mn-lt"/>
            </a:endParaRPr>
          </a:p>
        </p:txBody>
      </p:sp>
      <p:sp>
        <p:nvSpPr>
          <p:cNvPr id="7" name="TextBox 6"/>
          <p:cNvSpPr txBox="1"/>
          <p:nvPr/>
        </p:nvSpPr>
        <p:spPr>
          <a:xfrm>
            <a:off x="1117600" y="1193800"/>
            <a:ext cx="10363200" cy="1939377"/>
          </a:xfrm>
          <a:prstGeom prst="rect">
            <a:avLst/>
          </a:prstGeom>
          <a:noFill/>
        </p:spPr>
        <p:txBody>
          <a:bodyPr wrap="square" rtlCol="0">
            <a:spAutoFit/>
          </a:bodyPr>
          <a:lstStyle/>
          <a:p>
            <a:pPr defTabSz="1219170">
              <a:lnSpc>
                <a:spcPct val="150000"/>
              </a:lnSpc>
              <a:buClr>
                <a:srgbClr val="000000"/>
              </a:buClr>
              <a:defRPr/>
            </a:pPr>
            <a:r>
              <a:rPr lang="en-US" sz="2667" b="1" kern="0" dirty="0">
                <a:solidFill>
                  <a:srgbClr val="0070C0"/>
                </a:solidFill>
                <a:latin typeface="Arial"/>
                <a:cs typeface="Arial"/>
                <a:sym typeface="Arial"/>
              </a:rPr>
              <a:t>=&gt;</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Kết</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thúc</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giai</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đoạn</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khử</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AlPG</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AlPG</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là</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chất</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khởi</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đầu</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để</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tổng</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hợp</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nên</a:t>
            </a:r>
            <a:r>
              <a:rPr lang="en-US" sz="2667" kern="0" dirty="0">
                <a:solidFill>
                  <a:srgbClr val="0070C0"/>
                </a:solidFill>
                <a:latin typeface="Arial"/>
                <a:cs typeface="Arial"/>
                <a:sym typeface="Arial"/>
              </a:rPr>
              <a:t> C</a:t>
            </a:r>
            <a:r>
              <a:rPr lang="en-US" sz="2667" kern="0" baseline="-25000" dirty="0">
                <a:solidFill>
                  <a:srgbClr val="0070C0"/>
                </a:solidFill>
                <a:latin typeface="Arial"/>
                <a:cs typeface="Arial"/>
                <a:sym typeface="Arial"/>
              </a:rPr>
              <a:t>2</a:t>
            </a:r>
            <a:r>
              <a:rPr lang="en-US" sz="2667" kern="0" dirty="0">
                <a:solidFill>
                  <a:srgbClr val="0070C0"/>
                </a:solidFill>
                <a:latin typeface="Arial"/>
                <a:cs typeface="Arial"/>
                <a:sym typeface="Arial"/>
              </a:rPr>
              <a:t>H</a:t>
            </a:r>
            <a:r>
              <a:rPr lang="en-US" sz="2667" kern="0" baseline="-25000" dirty="0">
                <a:solidFill>
                  <a:srgbClr val="0070C0"/>
                </a:solidFill>
                <a:latin typeface="Arial"/>
                <a:cs typeface="Arial"/>
                <a:sym typeface="Arial"/>
              </a:rPr>
              <a:t>12</a:t>
            </a:r>
            <a:r>
              <a:rPr lang="en-US" sz="2667" kern="0" dirty="0">
                <a:solidFill>
                  <a:srgbClr val="0070C0"/>
                </a:solidFill>
                <a:latin typeface="Arial"/>
                <a:cs typeface="Arial"/>
                <a:sym typeface="Arial"/>
              </a:rPr>
              <a:t>O</a:t>
            </a:r>
            <a:r>
              <a:rPr lang="en-US" sz="2667" kern="0" baseline="-25000" dirty="0">
                <a:solidFill>
                  <a:srgbClr val="0070C0"/>
                </a:solidFill>
                <a:latin typeface="Arial"/>
                <a:cs typeface="Arial"/>
                <a:sym typeface="Arial"/>
              </a:rPr>
              <a:t>6</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rồi</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từ</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đó</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tổng</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hợp</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nên</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tinh</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bột</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saccarozơ</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axit</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amin</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lipit</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trong</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quang</a:t>
            </a:r>
            <a:r>
              <a:rPr lang="en-US" sz="2667" kern="0" dirty="0">
                <a:solidFill>
                  <a:srgbClr val="0070C0"/>
                </a:solidFill>
                <a:latin typeface="Arial"/>
                <a:cs typeface="Arial"/>
                <a:sym typeface="Arial"/>
              </a:rPr>
              <a:t> </a:t>
            </a:r>
            <a:r>
              <a:rPr lang="en-US" sz="2667" kern="0" dirty="0" err="1">
                <a:solidFill>
                  <a:srgbClr val="0070C0"/>
                </a:solidFill>
                <a:latin typeface="Arial"/>
                <a:cs typeface="Arial"/>
                <a:sym typeface="Arial"/>
              </a:rPr>
              <a:t>hợp</a:t>
            </a:r>
            <a:endParaRPr lang="en-US" sz="2667" b="1" kern="0" dirty="0">
              <a:solidFill>
                <a:srgbClr val="0070C0"/>
              </a:solidFill>
              <a:latin typeface="Arial"/>
              <a:cs typeface="Arial"/>
              <a:sym typeface="Arial"/>
            </a:endParaRPr>
          </a:p>
        </p:txBody>
      </p:sp>
    </p:spTree>
    <p:extLst>
      <p:ext uri="{BB962C8B-B14F-4D97-AF65-F5344CB8AC3E}">
        <p14:creationId xmlns:p14="http://schemas.microsoft.com/office/powerpoint/2010/main" val="72475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additive="base">
                                        <p:cTn id="14"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801572"/>
            <a:ext cx="10464800" cy="1422400"/>
          </a:xfrm>
        </p:spPr>
        <p:txBody>
          <a:bodyPr/>
          <a:lstStyle/>
          <a:p>
            <a:pPr algn="l"/>
            <a:r>
              <a:rPr lang="en-US" sz="2667" dirty="0" err="1">
                <a:latin typeface="+mn-lt"/>
              </a:rPr>
              <a:t>Thực</a:t>
            </a:r>
            <a:r>
              <a:rPr lang="en-US" sz="2667" dirty="0">
                <a:latin typeface="+mn-lt"/>
              </a:rPr>
              <a:t> </a:t>
            </a:r>
            <a:r>
              <a:rPr lang="en-US" sz="2667" dirty="0" err="1">
                <a:latin typeface="+mn-lt"/>
              </a:rPr>
              <a:t>vật</a:t>
            </a:r>
            <a:r>
              <a:rPr lang="en-US" sz="2667" dirty="0">
                <a:latin typeface="+mn-lt"/>
              </a:rPr>
              <a:t> C</a:t>
            </a:r>
            <a:r>
              <a:rPr lang="en-US" sz="2667" baseline="-25000" dirty="0">
                <a:latin typeface="+mn-lt"/>
              </a:rPr>
              <a:t>3</a:t>
            </a:r>
            <a:r>
              <a:rPr lang="en-US" sz="2667" dirty="0">
                <a:latin typeface="+mn-lt"/>
              </a:rPr>
              <a:t> </a:t>
            </a:r>
            <a:r>
              <a:rPr lang="en-US" sz="2667" dirty="0" err="1">
                <a:latin typeface="+mn-lt"/>
              </a:rPr>
              <a:t>đa</a:t>
            </a:r>
            <a:r>
              <a:rPr lang="en-US" sz="2667" dirty="0">
                <a:latin typeface="+mn-lt"/>
              </a:rPr>
              <a:t> </a:t>
            </a:r>
            <a:r>
              <a:rPr lang="en-US" sz="2667" dirty="0" err="1">
                <a:latin typeface="+mn-lt"/>
              </a:rPr>
              <a:t>số</a:t>
            </a:r>
            <a:r>
              <a:rPr lang="en-US" sz="2667" dirty="0">
                <a:latin typeface="+mn-lt"/>
              </a:rPr>
              <a:t> </a:t>
            </a:r>
            <a:r>
              <a:rPr lang="en-US" sz="2667" dirty="0" err="1">
                <a:latin typeface="+mn-lt"/>
              </a:rPr>
              <a:t>là</a:t>
            </a:r>
            <a:r>
              <a:rPr lang="en-US" sz="2667" dirty="0">
                <a:latin typeface="+mn-lt"/>
              </a:rPr>
              <a:t> </a:t>
            </a:r>
            <a:r>
              <a:rPr lang="en-US" sz="2667" dirty="0" err="1">
                <a:latin typeface="+mn-lt"/>
              </a:rPr>
              <a:t>các</a:t>
            </a:r>
            <a:r>
              <a:rPr lang="en-US" sz="2667" dirty="0">
                <a:latin typeface="+mn-lt"/>
              </a:rPr>
              <a:t> </a:t>
            </a:r>
            <a:r>
              <a:rPr lang="en-US" sz="2667" dirty="0" err="1">
                <a:latin typeface="+mn-lt"/>
              </a:rPr>
              <a:t>loài</a:t>
            </a:r>
            <a:r>
              <a:rPr lang="en-US" sz="2667" dirty="0">
                <a:latin typeface="+mn-lt"/>
              </a:rPr>
              <a:t> </a:t>
            </a:r>
            <a:r>
              <a:rPr lang="en-US" sz="2667" dirty="0" err="1">
                <a:latin typeface="+mn-lt"/>
              </a:rPr>
              <a:t>vùng</a:t>
            </a:r>
            <a:r>
              <a:rPr lang="en-US" sz="2667" dirty="0">
                <a:latin typeface="+mn-lt"/>
              </a:rPr>
              <a:t> </a:t>
            </a:r>
            <a:r>
              <a:rPr lang="en-US" sz="2667" dirty="0" err="1">
                <a:latin typeface="+mn-lt"/>
              </a:rPr>
              <a:t>ôn</a:t>
            </a:r>
            <a:r>
              <a:rPr lang="en-US" sz="2667" dirty="0">
                <a:latin typeface="+mn-lt"/>
              </a:rPr>
              <a:t> </a:t>
            </a:r>
            <a:r>
              <a:rPr lang="en-US" sz="2667" dirty="0" err="1">
                <a:latin typeface="+mn-lt"/>
              </a:rPr>
              <a:t>đới</a:t>
            </a:r>
            <a:r>
              <a:rPr lang="en-US" sz="2667" dirty="0">
                <a:latin typeface="+mn-lt"/>
              </a:rPr>
              <a:t>, </a:t>
            </a:r>
            <a:r>
              <a:rPr lang="en-US" sz="2667" dirty="0" err="1">
                <a:latin typeface="+mn-lt"/>
              </a:rPr>
              <a:t>nhiệt</a:t>
            </a:r>
            <a:r>
              <a:rPr lang="en-US" sz="2667" dirty="0">
                <a:latin typeface="+mn-lt"/>
              </a:rPr>
              <a:t> </a:t>
            </a:r>
            <a:r>
              <a:rPr lang="en-US" sz="2667" dirty="0" err="1">
                <a:latin typeface="+mn-lt"/>
              </a:rPr>
              <a:t>đới</a:t>
            </a:r>
            <a:r>
              <a:rPr lang="en-US" sz="2667" dirty="0">
                <a:latin typeface="+mn-lt"/>
              </a:rPr>
              <a:t>…</a:t>
            </a:r>
            <a:br>
              <a:rPr lang="en-US" sz="2667" dirty="0">
                <a:latin typeface="+mn-lt"/>
              </a:rPr>
            </a:br>
            <a:r>
              <a:rPr lang="en-US" sz="2667" dirty="0" err="1">
                <a:latin typeface="+mn-lt"/>
              </a:rPr>
              <a:t>như</a:t>
            </a:r>
            <a:r>
              <a:rPr lang="en-US" sz="2667" dirty="0">
                <a:latin typeface="+mn-lt"/>
              </a:rPr>
              <a:t>: </a:t>
            </a:r>
            <a:r>
              <a:rPr lang="en-US" sz="2667" dirty="0" err="1">
                <a:latin typeface="+mn-lt"/>
              </a:rPr>
              <a:t>tảo</a:t>
            </a:r>
            <a:r>
              <a:rPr lang="en-US" sz="2667" dirty="0">
                <a:latin typeface="+mn-lt"/>
              </a:rPr>
              <a:t>, </a:t>
            </a:r>
            <a:r>
              <a:rPr lang="en-US" sz="2667" dirty="0" err="1">
                <a:latin typeface="+mn-lt"/>
              </a:rPr>
              <a:t>rêu</a:t>
            </a:r>
            <a:r>
              <a:rPr lang="en-US" sz="2667" dirty="0">
                <a:latin typeface="+mn-lt"/>
              </a:rPr>
              <a:t>,…</a:t>
            </a:r>
            <a:endParaRPr lang="en-US" sz="2667" dirty="0">
              <a:latin typeface="+mn-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5200" y="2209801"/>
            <a:ext cx="4009457" cy="1524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4344" y="3835401"/>
            <a:ext cx="4009457" cy="1625600"/>
          </a:xfrm>
          <a:prstGeom prst="rect">
            <a:avLst/>
          </a:prstGeom>
        </p:spPr>
      </p:pic>
      <p:sp>
        <p:nvSpPr>
          <p:cNvPr id="6" name="TextBox 5"/>
          <p:cNvSpPr txBox="1"/>
          <p:nvPr/>
        </p:nvSpPr>
        <p:spPr>
          <a:xfrm>
            <a:off x="6223800" y="2717800"/>
            <a:ext cx="1320800" cy="502766"/>
          </a:xfrm>
          <a:prstGeom prst="rect">
            <a:avLst/>
          </a:prstGeom>
          <a:noFill/>
        </p:spPr>
        <p:txBody>
          <a:bodyPr wrap="square" rtlCol="0">
            <a:spAutoFit/>
          </a:bodyPr>
          <a:lstStyle/>
          <a:p>
            <a:pPr defTabSz="1219170">
              <a:buClr>
                <a:srgbClr val="000000"/>
              </a:buClr>
              <a:defRPr/>
            </a:pPr>
            <a:r>
              <a:rPr lang="en-US" sz="2667" kern="0" dirty="0" err="1">
                <a:solidFill>
                  <a:srgbClr val="000000"/>
                </a:solidFill>
                <a:latin typeface="Arial"/>
                <a:cs typeface="Arial"/>
                <a:sym typeface="Arial"/>
              </a:rPr>
              <a:t>Rêu</a:t>
            </a:r>
            <a:endParaRPr lang="en-US" sz="2667" kern="0" dirty="0">
              <a:solidFill>
                <a:srgbClr val="000000"/>
              </a:solidFill>
              <a:latin typeface="Arial"/>
              <a:cs typeface="Arial"/>
              <a:sym typeface="Arial"/>
            </a:endParaRPr>
          </a:p>
        </p:txBody>
      </p:sp>
      <p:sp>
        <p:nvSpPr>
          <p:cNvPr id="7" name="TextBox 6"/>
          <p:cNvSpPr txBox="1"/>
          <p:nvPr/>
        </p:nvSpPr>
        <p:spPr>
          <a:xfrm>
            <a:off x="6244656" y="4343400"/>
            <a:ext cx="1320800" cy="502766"/>
          </a:xfrm>
          <a:prstGeom prst="rect">
            <a:avLst/>
          </a:prstGeom>
          <a:noFill/>
        </p:spPr>
        <p:txBody>
          <a:bodyPr wrap="square" rtlCol="0">
            <a:spAutoFit/>
          </a:bodyPr>
          <a:lstStyle/>
          <a:p>
            <a:pPr defTabSz="1219170">
              <a:buClr>
                <a:srgbClr val="000000"/>
              </a:buClr>
              <a:defRPr/>
            </a:pPr>
            <a:r>
              <a:rPr lang="en-US" sz="2667" kern="0" dirty="0" err="1">
                <a:solidFill>
                  <a:srgbClr val="000000"/>
                </a:solidFill>
                <a:latin typeface="Arial"/>
                <a:cs typeface="Arial"/>
                <a:sym typeface="Arial"/>
              </a:rPr>
              <a:t>Tảo</a:t>
            </a:r>
            <a:endParaRPr lang="en-US" sz="2667" kern="0" dirty="0">
              <a:solidFill>
                <a:srgbClr val="000000"/>
              </a:solidFill>
              <a:latin typeface="Arial"/>
              <a:cs typeface="Arial"/>
              <a:sym typeface="Arial"/>
            </a:endParaRPr>
          </a:p>
        </p:txBody>
      </p:sp>
      <p:sp>
        <p:nvSpPr>
          <p:cNvPr id="8" name="TextBox 7"/>
          <p:cNvSpPr txBox="1"/>
          <p:nvPr/>
        </p:nvSpPr>
        <p:spPr>
          <a:xfrm>
            <a:off x="914400" y="5664201"/>
            <a:ext cx="9245600" cy="502766"/>
          </a:xfrm>
          <a:prstGeom prst="rect">
            <a:avLst/>
          </a:prstGeom>
          <a:noFill/>
        </p:spPr>
        <p:txBody>
          <a:bodyPr wrap="square" rtlCol="0">
            <a:spAutoFit/>
          </a:bodyPr>
          <a:lstStyle/>
          <a:p>
            <a:pPr defTabSz="1219170">
              <a:buClr>
                <a:srgbClr val="000000"/>
              </a:buClr>
              <a:defRPr/>
            </a:pPr>
            <a:r>
              <a:rPr lang="en-US" sz="2667" kern="0" dirty="0" err="1">
                <a:solidFill>
                  <a:srgbClr val="000000"/>
                </a:solidFill>
                <a:latin typeface="Arial"/>
                <a:cs typeface="Arial"/>
                <a:sym typeface="Arial"/>
              </a:rPr>
              <a:t>Nhóm</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thực</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vật</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này</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cố</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định</a:t>
            </a:r>
            <a:r>
              <a:rPr lang="en-US" sz="2667" kern="0" dirty="0">
                <a:solidFill>
                  <a:srgbClr val="000000"/>
                </a:solidFill>
                <a:latin typeface="Arial"/>
                <a:cs typeface="Arial"/>
                <a:sym typeface="Arial"/>
              </a:rPr>
              <a:t> CO</a:t>
            </a:r>
            <a:r>
              <a:rPr lang="en-US" sz="2667" kern="0" baseline="-25000" dirty="0">
                <a:solidFill>
                  <a:srgbClr val="000000"/>
                </a:solidFill>
                <a:latin typeface="Arial"/>
                <a:cs typeface="Arial"/>
                <a:sym typeface="Arial"/>
              </a:rPr>
              <a:t>2</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theo</a:t>
            </a:r>
            <a:r>
              <a:rPr lang="en-US" sz="2667" kern="0" dirty="0">
                <a:solidFill>
                  <a:srgbClr val="000000"/>
                </a:solidFill>
                <a:latin typeface="Arial"/>
                <a:cs typeface="Arial"/>
                <a:sym typeface="Arial"/>
              </a:rPr>
              <a:t> con </a:t>
            </a:r>
            <a:r>
              <a:rPr lang="en-US" sz="2667" kern="0" dirty="0" err="1">
                <a:solidFill>
                  <a:srgbClr val="000000"/>
                </a:solidFill>
                <a:latin typeface="Arial"/>
                <a:cs typeface="Arial"/>
                <a:sym typeface="Arial"/>
              </a:rPr>
              <a:t>đường</a:t>
            </a:r>
            <a:r>
              <a:rPr lang="en-US" sz="2667" kern="0" dirty="0">
                <a:solidFill>
                  <a:srgbClr val="000000"/>
                </a:solidFill>
                <a:latin typeface="Arial"/>
                <a:cs typeface="Arial"/>
                <a:sym typeface="Arial"/>
              </a:rPr>
              <a:t> C</a:t>
            </a:r>
            <a:r>
              <a:rPr lang="en-US" sz="2667" kern="0" baseline="-25000" dirty="0">
                <a:solidFill>
                  <a:srgbClr val="000000"/>
                </a:solidFill>
                <a:latin typeface="Arial"/>
                <a:cs typeface="Arial"/>
                <a:sym typeface="Arial"/>
              </a:rPr>
              <a:t>3</a:t>
            </a:r>
            <a:endParaRPr lang="en-US" sz="2667" kern="0" baseline="-25000" dirty="0">
              <a:solidFill>
                <a:srgbClr val="000000"/>
              </a:solidFill>
              <a:latin typeface="Arial"/>
              <a:cs typeface="Arial"/>
              <a:sym typeface="Arial"/>
            </a:endParaRPr>
          </a:p>
        </p:txBody>
      </p:sp>
    </p:spTree>
    <p:extLst>
      <p:ext uri="{BB962C8B-B14F-4D97-AF65-F5344CB8AC3E}">
        <p14:creationId xmlns:p14="http://schemas.microsoft.com/office/powerpoint/2010/main" val="3973677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arn(inVertical)">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circle(in)">
                                      <p:cBhvr>
                                        <p:cTn id="3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819400"/>
            <a:ext cx="8636000" cy="914400"/>
          </a:xfrm>
        </p:spPr>
        <p:txBody>
          <a:bodyPr/>
          <a:lstStyle/>
          <a:p>
            <a:pPr algn="l"/>
            <a:r>
              <a:rPr lang="en-US" sz="2667" dirty="0">
                <a:latin typeface="+mn-lt"/>
              </a:rPr>
              <a:t>- </a:t>
            </a:r>
            <a:r>
              <a:rPr lang="en-US" sz="2667" dirty="0" err="1">
                <a:latin typeface="+mn-lt"/>
              </a:rPr>
              <a:t>Tùy</a:t>
            </a:r>
            <a:r>
              <a:rPr lang="en-US" sz="2667" dirty="0">
                <a:latin typeface="+mn-lt"/>
              </a:rPr>
              <a:t> </a:t>
            </a:r>
            <a:r>
              <a:rPr lang="en-US" sz="2667" dirty="0" err="1">
                <a:latin typeface="+mn-lt"/>
              </a:rPr>
              <a:t>vào</a:t>
            </a:r>
            <a:r>
              <a:rPr lang="en-US" sz="2667" dirty="0">
                <a:latin typeface="+mn-lt"/>
              </a:rPr>
              <a:t> </a:t>
            </a:r>
            <a:r>
              <a:rPr lang="en-US" sz="2667" dirty="0" err="1">
                <a:latin typeface="+mn-lt"/>
              </a:rPr>
              <a:t>đặc</a:t>
            </a:r>
            <a:r>
              <a:rPr lang="en-US" sz="2667" dirty="0">
                <a:latin typeface="+mn-lt"/>
              </a:rPr>
              <a:t> </a:t>
            </a:r>
            <a:r>
              <a:rPr lang="en-US" sz="2667" dirty="0" err="1">
                <a:latin typeface="+mn-lt"/>
              </a:rPr>
              <a:t>điểm</a:t>
            </a:r>
            <a:r>
              <a:rPr lang="en-US" sz="2667" dirty="0">
                <a:latin typeface="+mn-lt"/>
              </a:rPr>
              <a:t> </a:t>
            </a:r>
            <a:r>
              <a:rPr lang="en-US" sz="2667" dirty="0" err="1">
                <a:latin typeface="+mn-lt"/>
              </a:rPr>
              <a:t>sinh</a:t>
            </a:r>
            <a:r>
              <a:rPr lang="en-US" sz="2667" dirty="0">
                <a:latin typeface="+mn-lt"/>
              </a:rPr>
              <a:t> </a:t>
            </a:r>
            <a:r>
              <a:rPr lang="en-US" sz="2667" dirty="0" err="1">
                <a:latin typeface="+mn-lt"/>
              </a:rPr>
              <a:t>thái</a:t>
            </a:r>
            <a:r>
              <a:rPr lang="en-US" sz="2667" dirty="0">
                <a:latin typeface="+mn-lt"/>
              </a:rPr>
              <a:t>, qua </a:t>
            </a:r>
            <a:r>
              <a:rPr lang="en-US" sz="2667" dirty="0" err="1">
                <a:latin typeface="+mn-lt"/>
              </a:rPr>
              <a:t>quá</a:t>
            </a:r>
            <a:r>
              <a:rPr lang="en-US" sz="2667" dirty="0">
                <a:latin typeface="+mn-lt"/>
              </a:rPr>
              <a:t> </a:t>
            </a:r>
            <a:r>
              <a:rPr lang="en-US" sz="2667" dirty="0" err="1">
                <a:latin typeface="+mn-lt"/>
              </a:rPr>
              <a:t>trình</a:t>
            </a:r>
            <a:r>
              <a:rPr lang="en-US" sz="2667" dirty="0">
                <a:latin typeface="+mn-lt"/>
              </a:rPr>
              <a:t> </a:t>
            </a:r>
            <a:r>
              <a:rPr lang="en-US" sz="2667" dirty="0" err="1">
                <a:latin typeface="+mn-lt"/>
              </a:rPr>
              <a:t>tiến</a:t>
            </a:r>
            <a:r>
              <a:rPr lang="en-US" sz="2667" dirty="0">
                <a:latin typeface="+mn-lt"/>
              </a:rPr>
              <a:t> </a:t>
            </a:r>
            <a:r>
              <a:rPr lang="en-US" sz="2667" dirty="0" err="1">
                <a:latin typeface="+mn-lt"/>
              </a:rPr>
              <a:t>hóa</a:t>
            </a:r>
            <a:r>
              <a:rPr lang="en-US" sz="2667" dirty="0">
                <a:latin typeface="+mn-lt"/>
              </a:rPr>
              <a:t> </a:t>
            </a:r>
            <a:r>
              <a:rPr lang="en-US" sz="2667" dirty="0" err="1">
                <a:latin typeface="+mn-lt"/>
              </a:rPr>
              <a:t>đã</a:t>
            </a:r>
            <a:r>
              <a:rPr lang="en-US" sz="2667" dirty="0">
                <a:latin typeface="+mn-lt"/>
              </a:rPr>
              <a:t> </a:t>
            </a:r>
            <a:r>
              <a:rPr lang="en-US" sz="2667" dirty="0" err="1">
                <a:latin typeface="+mn-lt"/>
              </a:rPr>
              <a:t>hình</a:t>
            </a:r>
            <a:r>
              <a:rPr lang="en-US" sz="2667" dirty="0">
                <a:latin typeface="+mn-lt"/>
              </a:rPr>
              <a:t> </a:t>
            </a:r>
            <a:r>
              <a:rPr lang="en-US" sz="2667" dirty="0" err="1">
                <a:latin typeface="+mn-lt"/>
              </a:rPr>
              <a:t>thành</a:t>
            </a:r>
            <a:r>
              <a:rPr lang="en-US" sz="2667" dirty="0">
                <a:latin typeface="+mn-lt"/>
              </a:rPr>
              <a:t> </a:t>
            </a:r>
            <a:r>
              <a:rPr lang="en-US" sz="2667" dirty="0" err="1">
                <a:latin typeface="+mn-lt"/>
              </a:rPr>
              <a:t>nên</a:t>
            </a:r>
            <a:r>
              <a:rPr lang="en-US" sz="2667" dirty="0">
                <a:latin typeface="+mn-lt"/>
              </a:rPr>
              <a:t> </a:t>
            </a:r>
            <a:r>
              <a:rPr lang="en-US" sz="2667" dirty="0" err="1">
                <a:latin typeface="+mn-lt"/>
              </a:rPr>
              <a:t>các</a:t>
            </a:r>
            <a:r>
              <a:rPr lang="en-US" sz="2667" dirty="0">
                <a:latin typeface="+mn-lt"/>
              </a:rPr>
              <a:t> con </a:t>
            </a:r>
            <a:r>
              <a:rPr lang="en-US" sz="2667" dirty="0" err="1">
                <a:latin typeface="+mn-lt"/>
              </a:rPr>
              <a:t>đường</a:t>
            </a:r>
            <a:r>
              <a:rPr lang="en-US" sz="2667" dirty="0">
                <a:latin typeface="+mn-lt"/>
              </a:rPr>
              <a:t> </a:t>
            </a:r>
            <a:r>
              <a:rPr lang="en-US" sz="2667" dirty="0" err="1">
                <a:latin typeface="+mn-lt"/>
              </a:rPr>
              <a:t>cố</a:t>
            </a:r>
            <a:r>
              <a:rPr lang="en-US" sz="2667" dirty="0">
                <a:latin typeface="+mn-lt"/>
              </a:rPr>
              <a:t> </a:t>
            </a:r>
            <a:r>
              <a:rPr lang="en-US" sz="2667" dirty="0" err="1">
                <a:latin typeface="+mn-lt"/>
              </a:rPr>
              <a:t>định</a:t>
            </a:r>
            <a:r>
              <a:rPr lang="en-US" sz="2667" dirty="0">
                <a:latin typeface="+mn-lt"/>
              </a:rPr>
              <a:t> CO</a:t>
            </a:r>
            <a:r>
              <a:rPr lang="en-US" sz="2667" baseline="-25000" dirty="0">
                <a:latin typeface="+mn-lt"/>
              </a:rPr>
              <a:t>2</a:t>
            </a:r>
            <a:r>
              <a:rPr lang="en-US" sz="2667" dirty="0">
                <a:latin typeface="+mn-lt"/>
              </a:rPr>
              <a:t> </a:t>
            </a:r>
            <a:r>
              <a:rPr lang="en-US" sz="2667" dirty="0" err="1">
                <a:latin typeface="+mn-lt"/>
              </a:rPr>
              <a:t>khác</a:t>
            </a:r>
            <a:r>
              <a:rPr lang="en-US" sz="2667" dirty="0">
                <a:latin typeface="+mn-lt"/>
              </a:rPr>
              <a:t> </a:t>
            </a:r>
            <a:r>
              <a:rPr lang="en-US" sz="2667" dirty="0" err="1">
                <a:latin typeface="+mn-lt"/>
              </a:rPr>
              <a:t>nhau</a:t>
            </a:r>
            <a:r>
              <a:rPr lang="en-US" sz="2667" dirty="0">
                <a:latin typeface="+mn-lt"/>
              </a:rPr>
              <a:t>.</a:t>
            </a:r>
            <a:br>
              <a:rPr lang="en-US" sz="2667" dirty="0">
                <a:latin typeface="+mn-lt"/>
              </a:rPr>
            </a:br>
            <a:r>
              <a:rPr lang="en-US" sz="2667" dirty="0">
                <a:latin typeface="+mn-lt"/>
              </a:rPr>
              <a:t/>
            </a:r>
            <a:br>
              <a:rPr lang="en-US" sz="2667" dirty="0">
                <a:latin typeface="+mn-lt"/>
              </a:rPr>
            </a:br>
            <a:r>
              <a:rPr lang="en-US" sz="2667" dirty="0">
                <a:latin typeface="+mn-lt"/>
              </a:rPr>
              <a:t>- </a:t>
            </a:r>
            <a:r>
              <a:rPr lang="en-US" sz="2667" dirty="0" err="1">
                <a:latin typeface="+mn-lt"/>
              </a:rPr>
              <a:t>Ngoài</a:t>
            </a:r>
            <a:r>
              <a:rPr lang="en-US" sz="2667" dirty="0">
                <a:latin typeface="+mn-lt"/>
              </a:rPr>
              <a:t> con </a:t>
            </a:r>
            <a:r>
              <a:rPr lang="en-US" sz="2667" dirty="0" err="1">
                <a:latin typeface="+mn-lt"/>
              </a:rPr>
              <a:t>đường</a:t>
            </a:r>
            <a:r>
              <a:rPr lang="en-US" sz="2667" dirty="0">
                <a:latin typeface="+mn-lt"/>
              </a:rPr>
              <a:t> C3, </a:t>
            </a:r>
            <a:r>
              <a:rPr lang="en-US" sz="2667" dirty="0" err="1">
                <a:latin typeface="+mn-lt"/>
              </a:rPr>
              <a:t>các</a:t>
            </a:r>
            <a:r>
              <a:rPr lang="en-US" sz="2667" dirty="0">
                <a:latin typeface="+mn-lt"/>
              </a:rPr>
              <a:t> </a:t>
            </a:r>
            <a:r>
              <a:rPr lang="en-US" sz="2667" dirty="0" err="1">
                <a:latin typeface="+mn-lt"/>
              </a:rPr>
              <a:t>nhà</a:t>
            </a:r>
            <a:r>
              <a:rPr lang="en-US" sz="2667" dirty="0">
                <a:latin typeface="+mn-lt"/>
              </a:rPr>
              <a:t> </a:t>
            </a:r>
            <a:r>
              <a:rPr lang="en-US" sz="2667" dirty="0" err="1">
                <a:latin typeface="+mn-lt"/>
              </a:rPr>
              <a:t>sinh</a:t>
            </a:r>
            <a:r>
              <a:rPr lang="en-US" sz="2667" dirty="0">
                <a:latin typeface="+mn-lt"/>
              </a:rPr>
              <a:t> </a:t>
            </a:r>
            <a:r>
              <a:rPr lang="en-US" sz="2667" dirty="0" err="1">
                <a:latin typeface="+mn-lt"/>
              </a:rPr>
              <a:t>lí</a:t>
            </a:r>
            <a:r>
              <a:rPr lang="en-US" sz="2667" dirty="0">
                <a:latin typeface="+mn-lt"/>
              </a:rPr>
              <a:t> </a:t>
            </a:r>
            <a:r>
              <a:rPr lang="en-US" sz="2667" dirty="0" err="1">
                <a:latin typeface="+mn-lt"/>
              </a:rPr>
              <a:t>học</a:t>
            </a:r>
            <a:r>
              <a:rPr lang="en-US" sz="2667" dirty="0">
                <a:latin typeface="+mn-lt"/>
              </a:rPr>
              <a:t> </a:t>
            </a:r>
            <a:r>
              <a:rPr lang="en-US" sz="2667" dirty="0" err="1">
                <a:latin typeface="+mn-lt"/>
              </a:rPr>
              <a:t>thực</a:t>
            </a:r>
            <a:r>
              <a:rPr lang="en-US" sz="2667" dirty="0">
                <a:latin typeface="+mn-lt"/>
              </a:rPr>
              <a:t> </a:t>
            </a:r>
            <a:r>
              <a:rPr lang="en-US" sz="2667" dirty="0" err="1">
                <a:latin typeface="+mn-lt"/>
              </a:rPr>
              <a:t>vật</a:t>
            </a:r>
            <a:r>
              <a:rPr lang="en-US" sz="2667" dirty="0">
                <a:latin typeface="+mn-lt"/>
              </a:rPr>
              <a:t> </a:t>
            </a:r>
            <a:r>
              <a:rPr lang="en-US" sz="2667" dirty="0" err="1">
                <a:latin typeface="+mn-lt"/>
              </a:rPr>
              <a:t>đã</a:t>
            </a:r>
            <a:r>
              <a:rPr lang="en-US" sz="2667" dirty="0">
                <a:latin typeface="+mn-lt"/>
              </a:rPr>
              <a:t> </a:t>
            </a:r>
            <a:r>
              <a:rPr lang="en-US" sz="2667" dirty="0" err="1">
                <a:latin typeface="+mn-lt"/>
              </a:rPr>
              <a:t>phát</a:t>
            </a:r>
            <a:r>
              <a:rPr lang="en-US" sz="2667" dirty="0">
                <a:latin typeface="+mn-lt"/>
              </a:rPr>
              <a:t> </a:t>
            </a:r>
            <a:r>
              <a:rPr lang="en-US" sz="2667" dirty="0" err="1">
                <a:latin typeface="+mn-lt"/>
              </a:rPr>
              <a:t>hiện</a:t>
            </a:r>
            <a:r>
              <a:rPr lang="en-US" sz="2667" dirty="0">
                <a:latin typeface="+mn-lt"/>
              </a:rPr>
              <a:t> 2 con </a:t>
            </a:r>
            <a:r>
              <a:rPr lang="en-US" sz="2667" dirty="0" err="1">
                <a:latin typeface="+mn-lt"/>
              </a:rPr>
              <a:t>đường</a:t>
            </a:r>
            <a:r>
              <a:rPr lang="en-US" sz="2667" dirty="0">
                <a:latin typeface="+mn-lt"/>
              </a:rPr>
              <a:t> </a:t>
            </a:r>
            <a:r>
              <a:rPr lang="en-US" sz="2667" dirty="0" err="1">
                <a:latin typeface="+mn-lt"/>
              </a:rPr>
              <a:t>khác</a:t>
            </a:r>
            <a:r>
              <a:rPr lang="en-US" sz="2667" dirty="0">
                <a:latin typeface="+mn-lt"/>
              </a:rPr>
              <a:t> </a:t>
            </a:r>
            <a:r>
              <a:rPr lang="en-US" sz="2667" dirty="0" err="1">
                <a:latin typeface="+mn-lt"/>
              </a:rPr>
              <a:t>là</a:t>
            </a:r>
            <a:r>
              <a:rPr lang="en-US" sz="2667" dirty="0">
                <a:latin typeface="+mn-lt"/>
              </a:rPr>
              <a:t>: C</a:t>
            </a:r>
            <a:r>
              <a:rPr lang="en-US" sz="2667" baseline="-25000" dirty="0">
                <a:latin typeface="+mn-lt"/>
              </a:rPr>
              <a:t>4</a:t>
            </a:r>
            <a:r>
              <a:rPr lang="en-US" sz="2667" dirty="0">
                <a:latin typeface="+mn-lt"/>
              </a:rPr>
              <a:t> </a:t>
            </a:r>
            <a:r>
              <a:rPr lang="en-US" sz="2667" dirty="0" err="1">
                <a:latin typeface="+mn-lt"/>
              </a:rPr>
              <a:t>và</a:t>
            </a:r>
            <a:r>
              <a:rPr lang="en-US" sz="2667" dirty="0">
                <a:latin typeface="+mn-lt"/>
              </a:rPr>
              <a:t> CAM.</a:t>
            </a:r>
            <a:br>
              <a:rPr lang="en-US" sz="2667" dirty="0">
                <a:latin typeface="+mn-lt"/>
              </a:rPr>
            </a:br>
            <a:r>
              <a:rPr lang="en-US" sz="2667" dirty="0">
                <a:latin typeface="+mn-lt"/>
              </a:rPr>
              <a:t/>
            </a:r>
            <a:br>
              <a:rPr lang="en-US" sz="2667" dirty="0">
                <a:latin typeface="+mn-lt"/>
              </a:rPr>
            </a:br>
            <a:r>
              <a:rPr lang="en-US" sz="2667" dirty="0">
                <a:latin typeface="+mn-lt"/>
              </a:rPr>
              <a:t>=&gt; Ba </a:t>
            </a:r>
            <a:r>
              <a:rPr lang="en-US" sz="2667" dirty="0" err="1">
                <a:latin typeface="+mn-lt"/>
              </a:rPr>
              <a:t>nhóm</a:t>
            </a:r>
            <a:r>
              <a:rPr lang="en-US" sz="2667" dirty="0">
                <a:latin typeface="+mn-lt"/>
              </a:rPr>
              <a:t> </a:t>
            </a:r>
            <a:r>
              <a:rPr lang="en-US" sz="2667" dirty="0" err="1">
                <a:latin typeface="+mn-lt"/>
              </a:rPr>
              <a:t>thực</a:t>
            </a:r>
            <a:r>
              <a:rPr lang="en-US" sz="2667" dirty="0">
                <a:latin typeface="+mn-lt"/>
              </a:rPr>
              <a:t> </a:t>
            </a:r>
            <a:r>
              <a:rPr lang="en-US" sz="2667" dirty="0" err="1">
                <a:latin typeface="+mn-lt"/>
              </a:rPr>
              <a:t>vật</a:t>
            </a:r>
            <a:r>
              <a:rPr lang="en-US" sz="2667" dirty="0">
                <a:latin typeface="+mn-lt"/>
              </a:rPr>
              <a:t>: </a:t>
            </a:r>
            <a:r>
              <a:rPr lang="en-US" sz="2667" dirty="0" err="1">
                <a:latin typeface="+mn-lt"/>
              </a:rPr>
              <a:t>thực</a:t>
            </a:r>
            <a:r>
              <a:rPr lang="en-US" sz="2667" dirty="0">
                <a:latin typeface="+mn-lt"/>
              </a:rPr>
              <a:t> </a:t>
            </a:r>
            <a:r>
              <a:rPr lang="en-US" sz="2667" dirty="0" err="1">
                <a:latin typeface="+mn-lt"/>
              </a:rPr>
              <a:t>vật</a:t>
            </a:r>
            <a:r>
              <a:rPr lang="en-US" sz="2667" dirty="0">
                <a:latin typeface="+mn-lt"/>
              </a:rPr>
              <a:t> C</a:t>
            </a:r>
            <a:r>
              <a:rPr lang="en-US" sz="2667" baseline="-25000" dirty="0">
                <a:latin typeface="+mn-lt"/>
              </a:rPr>
              <a:t>3</a:t>
            </a:r>
            <a:r>
              <a:rPr lang="en-US" sz="2667" dirty="0">
                <a:latin typeface="+mn-lt"/>
              </a:rPr>
              <a:t>, </a:t>
            </a:r>
            <a:r>
              <a:rPr lang="en-US" sz="2667" dirty="0" err="1">
                <a:latin typeface="+mn-lt"/>
              </a:rPr>
              <a:t>thực</a:t>
            </a:r>
            <a:r>
              <a:rPr lang="en-US" sz="2667" dirty="0">
                <a:latin typeface="+mn-lt"/>
              </a:rPr>
              <a:t> </a:t>
            </a:r>
            <a:r>
              <a:rPr lang="en-US" sz="2667" dirty="0" err="1">
                <a:latin typeface="+mn-lt"/>
              </a:rPr>
              <a:t>vật</a:t>
            </a:r>
            <a:r>
              <a:rPr lang="en-US" sz="2667" dirty="0">
                <a:latin typeface="+mn-lt"/>
              </a:rPr>
              <a:t> C</a:t>
            </a:r>
            <a:r>
              <a:rPr lang="en-US" sz="2667" baseline="-25000" dirty="0">
                <a:latin typeface="+mn-lt"/>
              </a:rPr>
              <a:t>4</a:t>
            </a:r>
            <a:r>
              <a:rPr lang="en-US" sz="2667" dirty="0">
                <a:latin typeface="+mn-lt"/>
              </a:rPr>
              <a:t>, </a:t>
            </a:r>
            <a:r>
              <a:rPr lang="en-US" sz="2667" dirty="0" err="1">
                <a:latin typeface="+mn-lt"/>
              </a:rPr>
              <a:t>thực</a:t>
            </a:r>
            <a:r>
              <a:rPr lang="en-US" sz="2667" dirty="0">
                <a:latin typeface="+mn-lt"/>
              </a:rPr>
              <a:t> </a:t>
            </a:r>
            <a:r>
              <a:rPr lang="en-US" sz="2667" dirty="0" err="1">
                <a:latin typeface="+mn-lt"/>
              </a:rPr>
              <a:t>vật</a:t>
            </a:r>
            <a:r>
              <a:rPr lang="en-US" sz="2667" dirty="0">
                <a:latin typeface="+mn-lt"/>
              </a:rPr>
              <a:t> CAM</a:t>
            </a:r>
            <a:br>
              <a:rPr lang="en-US" sz="2667" dirty="0">
                <a:latin typeface="+mn-lt"/>
              </a:rPr>
            </a:br>
            <a:endParaRPr lang="en-US" sz="2667" dirty="0">
              <a:latin typeface="+mn-lt"/>
            </a:endParaRPr>
          </a:p>
        </p:txBody>
      </p:sp>
      <p:sp>
        <p:nvSpPr>
          <p:cNvPr id="3" name="Google Shape;1287;p48"/>
          <p:cNvSpPr/>
          <p:nvPr/>
        </p:nvSpPr>
        <p:spPr>
          <a:xfrm>
            <a:off x="1320800" y="1092200"/>
            <a:ext cx="9347200" cy="4064000"/>
          </a:xfrm>
          <a:prstGeom prst="roundRect">
            <a:avLst>
              <a:gd name="adj" fmla="val 16667"/>
            </a:avLst>
          </a:prstGeom>
          <a:noFill/>
          <a:ln w="1905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defRPr/>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420623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oogle Shape;2209;p72"/>
          <p:cNvGrpSpPr/>
          <p:nvPr/>
        </p:nvGrpSpPr>
        <p:grpSpPr>
          <a:xfrm>
            <a:off x="1514107" y="2717801"/>
            <a:ext cx="5597893" cy="1798529"/>
            <a:chOff x="3021400" y="2741900"/>
            <a:chExt cx="806925" cy="251500"/>
          </a:xfrm>
        </p:grpSpPr>
        <p:sp>
          <p:nvSpPr>
            <p:cNvPr id="10" name="Google Shape;2210;p72"/>
            <p:cNvSpPr/>
            <p:nvPr/>
          </p:nvSpPr>
          <p:spPr>
            <a:xfrm>
              <a:off x="3021400" y="2741900"/>
              <a:ext cx="806925" cy="251500"/>
            </a:xfrm>
            <a:custGeom>
              <a:avLst/>
              <a:gdLst/>
              <a:ahLst/>
              <a:cxnLst/>
              <a:rect l="l" t="t" r="r" b="b"/>
              <a:pathLst>
                <a:path w="32277" h="10060" extrusionOk="0">
                  <a:moveTo>
                    <a:pt x="2213" y="1"/>
                  </a:moveTo>
                  <a:cubicBezTo>
                    <a:pt x="1527" y="1"/>
                    <a:pt x="650" y="149"/>
                    <a:pt x="708" y="1383"/>
                  </a:cubicBezTo>
                  <a:cubicBezTo>
                    <a:pt x="930" y="4828"/>
                    <a:pt x="0" y="10059"/>
                    <a:pt x="1708" y="10059"/>
                  </a:cubicBezTo>
                  <a:cubicBezTo>
                    <a:pt x="1790" y="10059"/>
                    <a:pt x="1878" y="10047"/>
                    <a:pt x="1972" y="10023"/>
                  </a:cubicBezTo>
                  <a:lnTo>
                    <a:pt x="31374" y="10023"/>
                  </a:lnTo>
                  <a:cubicBezTo>
                    <a:pt x="32250" y="9429"/>
                    <a:pt x="31554" y="9326"/>
                    <a:pt x="30729" y="8217"/>
                  </a:cubicBezTo>
                  <a:cubicBezTo>
                    <a:pt x="27247" y="3833"/>
                    <a:pt x="27195" y="6334"/>
                    <a:pt x="32276" y="16"/>
                  </a:cubicBezTo>
                  <a:lnTo>
                    <a:pt x="2772" y="16"/>
                  </a:lnTo>
                  <a:cubicBezTo>
                    <a:pt x="2629" y="16"/>
                    <a:pt x="2430" y="1"/>
                    <a:pt x="2213" y="1"/>
                  </a:cubicBezTo>
                  <a:close/>
                </a:path>
              </a:pathLst>
            </a:custGeom>
            <a:solidFill>
              <a:srgbClr val="00C3B1"/>
            </a:solidFill>
            <a:ln>
              <a:noFill/>
            </a:ln>
          </p:spPr>
          <p:txBody>
            <a:bodyPr spcFirstLastPara="1" wrap="square" lIns="121900" tIns="121900" rIns="121900" bIns="121900" anchor="ctr" anchorCtr="0">
              <a:noAutofit/>
            </a:bodyPr>
            <a:lstStyle/>
            <a:p>
              <a:pPr defTabSz="1219170">
                <a:buClr>
                  <a:srgbClr val="000000"/>
                </a:buClr>
                <a:defRPr/>
              </a:pPr>
              <a:endParaRPr sz="1867" kern="0">
                <a:solidFill>
                  <a:srgbClr val="000000"/>
                </a:solidFill>
                <a:latin typeface="Arial"/>
                <a:cs typeface="Arial"/>
                <a:sym typeface="Arial"/>
              </a:endParaRPr>
            </a:p>
          </p:txBody>
        </p:sp>
        <p:sp>
          <p:nvSpPr>
            <p:cNvPr id="11" name="Google Shape;2211;p72"/>
            <p:cNvSpPr/>
            <p:nvPr/>
          </p:nvSpPr>
          <p:spPr>
            <a:xfrm>
              <a:off x="3040375" y="2807575"/>
              <a:ext cx="725400" cy="12375"/>
            </a:xfrm>
            <a:custGeom>
              <a:avLst/>
              <a:gdLst/>
              <a:ahLst/>
              <a:cxnLst/>
              <a:rect l="l" t="t" r="r" b="b"/>
              <a:pathLst>
                <a:path w="29016" h="495" extrusionOk="0">
                  <a:moveTo>
                    <a:pt x="10942" y="0"/>
                  </a:moveTo>
                  <a:cubicBezTo>
                    <a:pt x="7129" y="0"/>
                    <a:pt x="3416" y="75"/>
                    <a:pt x="1" y="355"/>
                  </a:cubicBezTo>
                  <a:cubicBezTo>
                    <a:pt x="1262" y="320"/>
                    <a:pt x="2558" y="306"/>
                    <a:pt x="3876" y="306"/>
                  </a:cubicBezTo>
                  <a:cubicBezTo>
                    <a:pt x="8769" y="306"/>
                    <a:pt x="13978" y="495"/>
                    <a:pt x="18902" y="495"/>
                  </a:cubicBezTo>
                  <a:cubicBezTo>
                    <a:pt x="22503" y="495"/>
                    <a:pt x="25952" y="394"/>
                    <a:pt x="29016" y="45"/>
                  </a:cubicBezTo>
                  <a:lnTo>
                    <a:pt x="29016" y="45"/>
                  </a:lnTo>
                  <a:cubicBezTo>
                    <a:pt x="27431" y="84"/>
                    <a:pt x="25806" y="99"/>
                    <a:pt x="24156" y="99"/>
                  </a:cubicBezTo>
                  <a:cubicBezTo>
                    <a:pt x="19819" y="99"/>
                    <a:pt x="15315" y="0"/>
                    <a:pt x="10942" y="0"/>
                  </a:cubicBez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defRPr/>
              </a:pPr>
              <a:endParaRPr sz="1867" kern="0">
                <a:solidFill>
                  <a:srgbClr val="000000"/>
                </a:solidFill>
                <a:latin typeface="Arial"/>
                <a:cs typeface="Arial"/>
                <a:sym typeface="Arial"/>
              </a:endParaRPr>
            </a:p>
          </p:txBody>
        </p:sp>
        <p:sp>
          <p:nvSpPr>
            <p:cNvPr id="12" name="Google Shape;2212;p72"/>
            <p:cNvSpPr/>
            <p:nvPr/>
          </p:nvSpPr>
          <p:spPr>
            <a:xfrm>
              <a:off x="3040375" y="2915650"/>
              <a:ext cx="725400" cy="12075"/>
            </a:xfrm>
            <a:custGeom>
              <a:avLst/>
              <a:gdLst/>
              <a:ahLst/>
              <a:cxnLst/>
              <a:rect l="l" t="t" r="r" b="b"/>
              <a:pathLst>
                <a:path w="29016" h="483" extrusionOk="0">
                  <a:moveTo>
                    <a:pt x="9573" y="0"/>
                  </a:moveTo>
                  <a:cubicBezTo>
                    <a:pt x="6241" y="0"/>
                    <a:pt x="3006" y="67"/>
                    <a:pt x="1" y="287"/>
                  </a:cubicBezTo>
                  <a:cubicBezTo>
                    <a:pt x="1216" y="254"/>
                    <a:pt x="2462" y="240"/>
                    <a:pt x="3727" y="240"/>
                  </a:cubicBezTo>
                  <a:cubicBezTo>
                    <a:pt x="9084" y="240"/>
                    <a:pt x="14800" y="482"/>
                    <a:pt x="20138" y="482"/>
                  </a:cubicBezTo>
                  <a:cubicBezTo>
                    <a:pt x="23279" y="482"/>
                    <a:pt x="26288" y="398"/>
                    <a:pt x="29016" y="132"/>
                  </a:cubicBezTo>
                  <a:lnTo>
                    <a:pt x="29016" y="132"/>
                  </a:lnTo>
                  <a:cubicBezTo>
                    <a:pt x="27829" y="155"/>
                    <a:pt x="26620" y="164"/>
                    <a:pt x="25395" y="164"/>
                  </a:cubicBezTo>
                  <a:cubicBezTo>
                    <a:pt x="20230" y="164"/>
                    <a:pt x="14784" y="0"/>
                    <a:pt x="9573" y="0"/>
                  </a:cubicBez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defRPr/>
              </a:pPr>
              <a:endParaRPr sz="1867" kern="0">
                <a:solidFill>
                  <a:srgbClr val="000000"/>
                </a:solidFill>
                <a:latin typeface="Arial"/>
                <a:cs typeface="Arial"/>
                <a:sym typeface="Arial"/>
              </a:endParaRPr>
            </a:p>
          </p:txBody>
        </p:sp>
      </p:grpSp>
      <p:sp>
        <p:nvSpPr>
          <p:cNvPr id="13" name="TextBox 12"/>
          <p:cNvSpPr txBox="1"/>
          <p:nvPr/>
        </p:nvSpPr>
        <p:spPr>
          <a:xfrm>
            <a:off x="2179453" y="3248102"/>
            <a:ext cx="4267200" cy="666786"/>
          </a:xfrm>
          <a:prstGeom prst="rect">
            <a:avLst/>
          </a:prstGeom>
          <a:noFill/>
        </p:spPr>
        <p:txBody>
          <a:bodyPr wrap="square" rtlCol="0">
            <a:spAutoFit/>
          </a:bodyPr>
          <a:lstStyle/>
          <a:p>
            <a:pPr defTabSz="1219170">
              <a:buClr>
                <a:srgbClr val="000000"/>
              </a:buClr>
              <a:defRPr/>
            </a:pPr>
            <a:r>
              <a:rPr lang="en-US" sz="3733" kern="0" dirty="0">
                <a:solidFill>
                  <a:srgbClr val="981D04"/>
                </a:solidFill>
                <a:latin typeface="Arial"/>
                <a:cs typeface="Arial"/>
                <a:sym typeface="Arial"/>
              </a:rPr>
              <a:t>II- </a:t>
            </a:r>
            <a:r>
              <a:rPr lang="en-US" sz="3733" kern="0" dirty="0" err="1">
                <a:solidFill>
                  <a:srgbClr val="981D04"/>
                </a:solidFill>
                <a:latin typeface="Arial"/>
                <a:cs typeface="Arial"/>
                <a:sym typeface="Arial"/>
              </a:rPr>
              <a:t>Thực</a:t>
            </a:r>
            <a:r>
              <a:rPr lang="en-US" sz="3733" kern="0" dirty="0">
                <a:solidFill>
                  <a:srgbClr val="981D04"/>
                </a:solidFill>
                <a:latin typeface="Arial"/>
                <a:cs typeface="Arial"/>
                <a:sym typeface="Arial"/>
              </a:rPr>
              <a:t> </a:t>
            </a:r>
            <a:r>
              <a:rPr lang="en-US" sz="3733" kern="0" dirty="0" err="1">
                <a:solidFill>
                  <a:srgbClr val="981D04"/>
                </a:solidFill>
                <a:latin typeface="Arial"/>
                <a:cs typeface="Arial"/>
                <a:sym typeface="Arial"/>
              </a:rPr>
              <a:t>vật</a:t>
            </a:r>
            <a:r>
              <a:rPr lang="en-US" sz="3733" kern="0" dirty="0">
                <a:solidFill>
                  <a:srgbClr val="981D04"/>
                </a:solidFill>
                <a:latin typeface="Arial"/>
                <a:cs typeface="Arial"/>
                <a:sym typeface="Arial"/>
              </a:rPr>
              <a:t> C</a:t>
            </a:r>
            <a:r>
              <a:rPr lang="en-US" sz="3733" kern="0" baseline="-25000" dirty="0">
                <a:solidFill>
                  <a:srgbClr val="981D04"/>
                </a:solidFill>
                <a:latin typeface="Arial"/>
                <a:cs typeface="Arial"/>
                <a:sym typeface="Arial"/>
              </a:rPr>
              <a:t>4</a:t>
            </a:r>
            <a:endParaRPr lang="en-US" sz="3733" kern="0" baseline="-25000" dirty="0">
              <a:solidFill>
                <a:srgbClr val="981D04"/>
              </a:solidFill>
              <a:latin typeface="Arial"/>
              <a:cs typeface="Arial"/>
              <a:sym typeface="Arial"/>
            </a:endParaRPr>
          </a:p>
        </p:txBody>
      </p:sp>
    </p:spTree>
    <p:extLst>
      <p:ext uri="{BB962C8B-B14F-4D97-AF65-F5344CB8AC3E}">
        <p14:creationId xmlns:p14="http://schemas.microsoft.com/office/powerpoint/2010/main" val="3082499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768</Words>
  <Application>Microsoft Office PowerPoint</Application>
  <PresentationFormat>Widescreen</PresentationFormat>
  <Paragraphs>127</Paragraphs>
  <Slides>18</Slides>
  <Notes>8</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18</vt:i4>
      </vt:variant>
    </vt:vector>
  </HeadingPairs>
  <TitlesOfParts>
    <vt:vector size="30" baseType="lpstr">
      <vt:lpstr>Arial</vt:lpstr>
      <vt:lpstr>Calibri</vt:lpstr>
      <vt:lpstr>Calibri Light</vt:lpstr>
      <vt:lpstr>Comfortaa</vt:lpstr>
      <vt:lpstr>Maven Pro</vt:lpstr>
      <vt:lpstr>Montserrat</vt:lpstr>
      <vt:lpstr>Open Sans</vt:lpstr>
      <vt:lpstr>Roboto</vt:lpstr>
      <vt:lpstr>Rod</vt:lpstr>
      <vt:lpstr>Times New Roman</vt:lpstr>
      <vt:lpstr>Vani</vt:lpstr>
      <vt:lpstr>Office Theme</vt:lpstr>
      <vt:lpstr>BÀI 9: QUANG HỢP Ở CÁC NHÓM </vt:lpstr>
      <vt:lpstr>I- Thực vật C3</vt:lpstr>
      <vt:lpstr>1. Pha sáng </vt:lpstr>
      <vt:lpstr>1. Pha sáng</vt:lpstr>
      <vt:lpstr>2. Pha tối</vt:lpstr>
      <vt:lpstr>2. Pha tối</vt:lpstr>
      <vt:lpstr>Thực vật C3 đa số là các loài vùng ôn đới, nhiệt đới… như: tảo, rêu,…</vt:lpstr>
      <vt:lpstr>- Tùy vào đặc điểm sinh thái, qua quá trình tiến hóa đã hình thành nên các con đường cố định CO2 khác nhau.  - Ngoài con đường C3, các nhà sinh lí học thực vật đã phát hiện 2 con đường khác là: C4 và CAM.  =&gt; Ba nhóm thực vật: thực vật C3, thực vật C4, thực vật CAM </vt:lpstr>
      <vt:lpstr>PowerPoint Presentation</vt:lpstr>
      <vt:lpstr>II- Thực vật C4</vt:lpstr>
      <vt:lpstr>II- Thực vật C4</vt:lpstr>
      <vt:lpstr>III- Thực vật CAM</vt:lpstr>
      <vt:lpstr>TỔNG KẾT</vt:lpstr>
      <vt:lpstr>Câu hỏi</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9: QUANG HỢP Ở CÁC NHÓM </dc:title>
  <dc:creator>Thu Tho</dc:creator>
  <cp:lastModifiedBy>Thu Tho</cp:lastModifiedBy>
  <cp:revision>1</cp:revision>
  <dcterms:created xsi:type="dcterms:W3CDTF">2021-09-25T13:23:20Z</dcterms:created>
  <dcterms:modified xsi:type="dcterms:W3CDTF">2021-09-25T13:23:47Z</dcterms:modified>
</cp:coreProperties>
</file>