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38"/>
  </p:notesMasterIdLst>
  <p:sldIdLst>
    <p:sldId id="311" r:id="rId2"/>
    <p:sldId id="257" r:id="rId3"/>
    <p:sldId id="256" r:id="rId4"/>
    <p:sldId id="258" r:id="rId5"/>
    <p:sldId id="259" r:id="rId6"/>
    <p:sldId id="265" r:id="rId7"/>
    <p:sldId id="267" r:id="rId8"/>
    <p:sldId id="268" r:id="rId9"/>
    <p:sldId id="264" r:id="rId10"/>
    <p:sldId id="270" r:id="rId11"/>
    <p:sldId id="273" r:id="rId12"/>
    <p:sldId id="271" r:id="rId13"/>
    <p:sldId id="272" r:id="rId14"/>
    <p:sldId id="275" r:id="rId15"/>
    <p:sldId id="276" r:id="rId16"/>
    <p:sldId id="277" r:id="rId17"/>
    <p:sldId id="295" r:id="rId18"/>
    <p:sldId id="278" r:id="rId19"/>
    <p:sldId id="282" r:id="rId20"/>
    <p:sldId id="283" r:id="rId21"/>
    <p:sldId id="288" r:id="rId22"/>
    <p:sldId id="281" r:id="rId23"/>
    <p:sldId id="284" r:id="rId24"/>
    <p:sldId id="298" r:id="rId25"/>
    <p:sldId id="289" r:id="rId26"/>
    <p:sldId id="290" r:id="rId27"/>
    <p:sldId id="286" r:id="rId28"/>
    <p:sldId id="294" r:id="rId29"/>
    <p:sldId id="292" r:id="rId30"/>
    <p:sldId id="291" r:id="rId31"/>
    <p:sldId id="287" r:id="rId32"/>
    <p:sldId id="293" r:id="rId33"/>
    <p:sldId id="297" r:id="rId34"/>
    <p:sldId id="279" r:id="rId35"/>
    <p:sldId id="280" r:id="rId36"/>
    <p:sldId id="263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84" autoAdjust="0"/>
  </p:normalViewPr>
  <p:slideViewPr>
    <p:cSldViewPr snapToGrid="0">
      <p:cViewPr varScale="1">
        <p:scale>
          <a:sx n="67" d="100"/>
          <a:sy n="67" d="100"/>
        </p:scale>
        <p:origin x="78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79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F9C82-C697-485F-8DDC-D9DE0077C549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1CD8C-44BB-4FA7-98BF-1D4A38F0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74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CD8C-44BB-4FA7-98BF-1D4A38F0CFE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9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CD8C-44BB-4FA7-98BF-1D4A38F0CF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66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 </a:t>
            </a:r>
            <a:r>
              <a:rPr lang="en-US" dirty="0" err="1" smtClean="0"/>
              <a:t>sinh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CD8C-44BB-4FA7-98BF-1D4A38F0CF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11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Bề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 ở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tùy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phụ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thuộc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cấu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BMHH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CD8C-44BB-4FA7-98BF-1D4A38F0CFE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69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Cử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hấp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chuyển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HH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CD8C-44BB-4FA7-98BF-1D4A38F0CFE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9062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Cử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hấp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giản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bụng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CD8C-44BB-4FA7-98BF-1D4A38F0CFE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85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Cử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hấp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nâng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miệng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đóng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nắp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, </a:t>
            </a:r>
          </a:p>
          <a:p>
            <a:r>
              <a:rPr lang="en-US" baseline="0" dirty="0" err="1" smtClean="0"/>
              <a:t>Liên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thẩm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tươi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đen</a:t>
            </a:r>
            <a:r>
              <a:rPr lang="en-US" baseline="0" dirty="0" smtClean="0"/>
              <a:t> hay </a:t>
            </a:r>
            <a:r>
              <a:rPr lang="en-US" baseline="0" dirty="0" err="1" smtClean="0"/>
              <a:t>trắng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bệch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ươn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chết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lâu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CD8C-44BB-4FA7-98BF-1D4A38F0CFE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58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Cử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hấp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thay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đổi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khoang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endParaRPr lang="en-US" dirty="0" smtClean="0"/>
          </a:p>
          <a:p>
            <a:r>
              <a:rPr lang="en-US" dirty="0" err="1" smtClean="0"/>
              <a:t>Chim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túi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Hh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CD8C-44BB-4FA7-98BF-1D4A38F0CFE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004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Túi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ống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mạch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quanh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1CD8C-44BB-4FA7-98BF-1D4A38F0CFE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0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18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86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25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03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8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7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93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6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3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3A28B-24EA-4324-AE09-C3851DDE46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1D39C-C5CC-470D-A77A-8B92786EF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0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9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gif"/><Relationship Id="rId4" Type="http://schemas.openxmlformats.org/officeDocument/2006/relationships/slide" Target="slide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28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HONG%20CHONG%20MA%20TUY%20HIV%20-%20AIDS%20(%20Thanh%20pho)%202008-2009\TRUYEN%20THONG%20MA%20TUY\Mo%20uoc%20ngay%20mai.mp3" TargetMode="External"/><Relationship Id="rId6" Type="http://schemas.openxmlformats.org/officeDocument/2006/relationships/image" Target="../media/image27.png"/><Relationship Id="rId5" Type="http://schemas.openxmlformats.org/officeDocument/2006/relationships/slide" Target="slide2.xml"/><Relationship Id="rId4" Type="http://schemas.openxmlformats.org/officeDocument/2006/relationships/image" Target="../media/image26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2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0377432"/>
              </p:ext>
            </p:extLst>
          </p:nvPr>
        </p:nvGraphicFramePr>
        <p:xfrm>
          <a:off x="104722" y="-11865"/>
          <a:ext cx="12087278" cy="677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719"/>
                <a:gridCol w="4824441"/>
                <a:gridCol w="5650118"/>
              </a:tblGrid>
              <a:tr h="4953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0309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Mềm</a:t>
                      </a:r>
                      <a:endParaRPr lang="en-US" sz="27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7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27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7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724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răng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nanh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hàm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trước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thịt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họn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cắn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27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sừng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giật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gờ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nghiền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nát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răng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nhai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nghiền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155579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To</a:t>
                      </a:r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27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cừu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dê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VSV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396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09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tịt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108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ng tieu hoa cua c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47" t="5098" b="6546"/>
          <a:stretch>
            <a:fillRect/>
          </a:stretch>
        </p:blipFill>
        <p:spPr bwMode="auto">
          <a:xfrm>
            <a:off x="1821766" y="1829969"/>
            <a:ext cx="342423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Ong tieu hoa cua thu an thuc v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15" b="48979"/>
          <a:stretch>
            <a:fillRect/>
          </a:stretch>
        </p:blipFill>
        <p:spPr bwMode="auto">
          <a:xfrm>
            <a:off x="5631766" y="1742657"/>
            <a:ext cx="4495800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600" y="1"/>
            <a:ext cx="11582400" cy="494364"/>
          </a:xfrm>
        </p:spPr>
        <p:txBody>
          <a:bodyPr>
            <a:noAutofit/>
          </a:bodyPr>
          <a:lstStyle/>
          <a:p>
            <a:pPr marL="571500" indent="-571500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ĐẶC ĐIỂM TIÊU HÓA Ở THÚ ĂN THỊT VÀ THÚ ĂN THỰC VẬT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80868" y="646159"/>
            <a:ext cx="11368707" cy="5810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2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412765" y="1386057"/>
            <a:ext cx="17438" cy="5368283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9366" y="6231120"/>
            <a:ext cx="482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75495" y="6198633"/>
            <a:ext cx="482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0519" y="3103283"/>
            <a:ext cx="83488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3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051508"/>
              </p:ext>
            </p:extLst>
          </p:nvPr>
        </p:nvGraphicFramePr>
        <p:xfrm>
          <a:off x="16042" y="64168"/>
          <a:ext cx="11940169" cy="71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253"/>
                <a:gridCol w="5085325"/>
                <a:gridCol w="5231591"/>
              </a:tblGrid>
              <a:tr h="48184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78656"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Mềm</a:t>
                      </a:r>
                      <a:endParaRPr lang="en-US" sz="27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7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27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7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13585"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răng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nanh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hàm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trước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răng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thịt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họn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cắn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27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sừng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giật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gờ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nghiền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nát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răng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nhai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nghiền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/>
                </a:tc>
              </a:tr>
              <a:tr h="1615593"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To,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endParaRPr lang="en-US" sz="27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thỏ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ngăn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cừu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dê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nhờ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VSV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50312"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endParaRPr lang="en-US" sz="27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thụ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Tiêu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hóa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275468">
                <a:tc>
                  <a:txBody>
                    <a:bodyPr/>
                    <a:lstStyle/>
                    <a:p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tràng</a:t>
                      </a:r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tịt</a:t>
                      </a:r>
                      <a:r>
                        <a:rPr lang="en-US" sz="27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Không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nhiều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vi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cộng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sinh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thụ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dinh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dưỡng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đơn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giản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8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1600" y="70340"/>
            <a:ext cx="11582400" cy="815925"/>
          </a:xfrm>
        </p:spPr>
        <p:txBody>
          <a:bodyPr>
            <a:noAutofit/>
          </a:bodyPr>
          <a:lstStyle/>
          <a:p>
            <a:pPr marL="571500" indent="-571500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ĐẶC ĐIỂM TIÊU HÓA Ở THÚ ĂN THỊT VÀ THÚ ĂN THỰC VẬT</a:t>
            </a:r>
            <a:b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8447" y="1178611"/>
            <a:ext cx="6726926" cy="5810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" descr="Ong tieu hoa cua thu an thuc v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61572" r="21951" b="4367"/>
          <a:stretch>
            <a:fillRect/>
          </a:stretch>
        </p:blipFill>
        <p:spPr bwMode="auto">
          <a:xfrm>
            <a:off x="3923857" y="2051981"/>
            <a:ext cx="7879412" cy="445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5621" y="2319130"/>
            <a:ext cx="30080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tên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năng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dạ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dày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thụ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59687" y="2531164"/>
            <a:ext cx="64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7397" y="3862817"/>
            <a:ext cx="64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4574" y="2994152"/>
            <a:ext cx="64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3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9391" y="3189665"/>
            <a:ext cx="64935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5413" y="5102904"/>
            <a:ext cx="649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5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41774" y="3670852"/>
            <a:ext cx="2584174" cy="716911"/>
          </a:xfrm>
          <a:custGeom>
            <a:avLst/>
            <a:gdLst>
              <a:gd name="connsiteX0" fmla="*/ 2584174 w 2584174"/>
              <a:gd name="connsiteY0" fmla="*/ 145774 h 716911"/>
              <a:gd name="connsiteX1" fmla="*/ 2478156 w 2584174"/>
              <a:gd name="connsiteY1" fmla="*/ 132522 h 716911"/>
              <a:gd name="connsiteX2" fmla="*/ 2133600 w 2584174"/>
              <a:gd name="connsiteY2" fmla="*/ 106018 h 716911"/>
              <a:gd name="connsiteX3" fmla="*/ 2054087 w 2584174"/>
              <a:gd name="connsiteY3" fmla="*/ 66261 h 716911"/>
              <a:gd name="connsiteX4" fmla="*/ 1921565 w 2584174"/>
              <a:gd name="connsiteY4" fmla="*/ 26505 h 716911"/>
              <a:gd name="connsiteX5" fmla="*/ 1881809 w 2584174"/>
              <a:gd name="connsiteY5" fmla="*/ 13252 h 716911"/>
              <a:gd name="connsiteX6" fmla="*/ 1616765 w 2584174"/>
              <a:gd name="connsiteY6" fmla="*/ 0 h 716911"/>
              <a:gd name="connsiteX7" fmla="*/ 1272209 w 2584174"/>
              <a:gd name="connsiteY7" fmla="*/ 13252 h 716911"/>
              <a:gd name="connsiteX8" fmla="*/ 1245704 w 2584174"/>
              <a:gd name="connsiteY8" fmla="*/ 39757 h 716911"/>
              <a:gd name="connsiteX9" fmla="*/ 1205948 w 2584174"/>
              <a:gd name="connsiteY9" fmla="*/ 53009 h 716911"/>
              <a:gd name="connsiteX10" fmla="*/ 1113183 w 2584174"/>
              <a:gd name="connsiteY10" fmla="*/ 92765 h 716911"/>
              <a:gd name="connsiteX11" fmla="*/ 1060174 w 2584174"/>
              <a:gd name="connsiteY11" fmla="*/ 159026 h 716911"/>
              <a:gd name="connsiteX12" fmla="*/ 1033669 w 2584174"/>
              <a:gd name="connsiteY12" fmla="*/ 185531 h 716911"/>
              <a:gd name="connsiteX13" fmla="*/ 1020417 w 2584174"/>
              <a:gd name="connsiteY13" fmla="*/ 238539 h 716911"/>
              <a:gd name="connsiteX14" fmla="*/ 980661 w 2584174"/>
              <a:gd name="connsiteY14" fmla="*/ 251791 h 716911"/>
              <a:gd name="connsiteX15" fmla="*/ 927652 w 2584174"/>
              <a:gd name="connsiteY15" fmla="*/ 278296 h 716911"/>
              <a:gd name="connsiteX16" fmla="*/ 848139 w 2584174"/>
              <a:gd name="connsiteY16" fmla="*/ 304800 h 716911"/>
              <a:gd name="connsiteX17" fmla="*/ 808383 w 2584174"/>
              <a:gd name="connsiteY17" fmla="*/ 318052 h 716911"/>
              <a:gd name="connsiteX18" fmla="*/ 742122 w 2584174"/>
              <a:gd name="connsiteY18" fmla="*/ 371061 h 716911"/>
              <a:gd name="connsiteX19" fmla="*/ 702365 w 2584174"/>
              <a:gd name="connsiteY19" fmla="*/ 384313 h 716911"/>
              <a:gd name="connsiteX20" fmla="*/ 609600 w 2584174"/>
              <a:gd name="connsiteY20" fmla="*/ 450574 h 716911"/>
              <a:gd name="connsiteX21" fmla="*/ 543339 w 2584174"/>
              <a:gd name="connsiteY21" fmla="*/ 503583 h 716911"/>
              <a:gd name="connsiteX22" fmla="*/ 516835 w 2584174"/>
              <a:gd name="connsiteY22" fmla="*/ 543339 h 716911"/>
              <a:gd name="connsiteX23" fmla="*/ 450574 w 2584174"/>
              <a:gd name="connsiteY23" fmla="*/ 596348 h 716911"/>
              <a:gd name="connsiteX24" fmla="*/ 424069 w 2584174"/>
              <a:gd name="connsiteY24" fmla="*/ 622852 h 716911"/>
              <a:gd name="connsiteX25" fmla="*/ 304800 w 2584174"/>
              <a:gd name="connsiteY25" fmla="*/ 662609 h 716911"/>
              <a:gd name="connsiteX26" fmla="*/ 265043 w 2584174"/>
              <a:gd name="connsiteY26" fmla="*/ 675861 h 716911"/>
              <a:gd name="connsiteX27" fmla="*/ 225287 w 2584174"/>
              <a:gd name="connsiteY27" fmla="*/ 702365 h 716911"/>
              <a:gd name="connsiteX28" fmla="*/ 66261 w 2584174"/>
              <a:gd name="connsiteY28" fmla="*/ 702365 h 716911"/>
              <a:gd name="connsiteX29" fmla="*/ 53009 w 2584174"/>
              <a:gd name="connsiteY29" fmla="*/ 622852 h 716911"/>
              <a:gd name="connsiteX30" fmla="*/ 13252 w 2584174"/>
              <a:gd name="connsiteY30" fmla="*/ 596348 h 716911"/>
              <a:gd name="connsiteX31" fmla="*/ 0 w 2584174"/>
              <a:gd name="connsiteY31" fmla="*/ 556591 h 716911"/>
              <a:gd name="connsiteX32" fmla="*/ 53009 w 2584174"/>
              <a:gd name="connsiteY32" fmla="*/ 543339 h 716911"/>
              <a:gd name="connsiteX33" fmla="*/ 119269 w 2584174"/>
              <a:gd name="connsiteY33" fmla="*/ 477078 h 716911"/>
              <a:gd name="connsiteX34" fmla="*/ 132522 w 2584174"/>
              <a:gd name="connsiteY34" fmla="*/ 437322 h 716911"/>
              <a:gd name="connsiteX35" fmla="*/ 212035 w 2584174"/>
              <a:gd name="connsiteY35" fmla="*/ 397565 h 716911"/>
              <a:gd name="connsiteX36" fmla="*/ 291548 w 2584174"/>
              <a:gd name="connsiteY36" fmla="*/ 357809 h 716911"/>
              <a:gd name="connsiteX37" fmla="*/ 318052 w 2584174"/>
              <a:gd name="connsiteY37" fmla="*/ 318052 h 716911"/>
              <a:gd name="connsiteX38" fmla="*/ 331304 w 2584174"/>
              <a:gd name="connsiteY38" fmla="*/ 278296 h 716911"/>
              <a:gd name="connsiteX39" fmla="*/ 357809 w 2584174"/>
              <a:gd name="connsiteY39" fmla="*/ 265044 h 71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584174" h="716911">
                <a:moveTo>
                  <a:pt x="2584174" y="145774"/>
                </a:moveTo>
                <a:cubicBezTo>
                  <a:pt x="2548835" y="141357"/>
                  <a:pt x="2513633" y="135652"/>
                  <a:pt x="2478156" y="132522"/>
                </a:cubicBezTo>
                <a:cubicBezTo>
                  <a:pt x="2363411" y="122398"/>
                  <a:pt x="2133600" y="106018"/>
                  <a:pt x="2133600" y="106018"/>
                </a:cubicBezTo>
                <a:cubicBezTo>
                  <a:pt x="1988588" y="57678"/>
                  <a:pt x="2208245" y="134775"/>
                  <a:pt x="2054087" y="66261"/>
                </a:cubicBezTo>
                <a:cubicBezTo>
                  <a:pt x="1997393" y="41064"/>
                  <a:pt x="1975537" y="41926"/>
                  <a:pt x="1921565" y="26505"/>
                </a:cubicBezTo>
                <a:cubicBezTo>
                  <a:pt x="1908134" y="22667"/>
                  <a:pt x="1895725" y="14462"/>
                  <a:pt x="1881809" y="13252"/>
                </a:cubicBezTo>
                <a:cubicBezTo>
                  <a:pt x="1793683" y="5589"/>
                  <a:pt x="1705113" y="4417"/>
                  <a:pt x="1616765" y="0"/>
                </a:cubicBezTo>
                <a:cubicBezTo>
                  <a:pt x="1501913" y="4417"/>
                  <a:pt x="1386492" y="1007"/>
                  <a:pt x="1272209" y="13252"/>
                </a:cubicBezTo>
                <a:cubicBezTo>
                  <a:pt x="1259786" y="14583"/>
                  <a:pt x="1256418" y="33329"/>
                  <a:pt x="1245704" y="39757"/>
                </a:cubicBezTo>
                <a:cubicBezTo>
                  <a:pt x="1233726" y="46944"/>
                  <a:pt x="1219200" y="48592"/>
                  <a:pt x="1205948" y="53009"/>
                </a:cubicBezTo>
                <a:cubicBezTo>
                  <a:pt x="1146093" y="112861"/>
                  <a:pt x="1223103" y="45656"/>
                  <a:pt x="1113183" y="92765"/>
                </a:cubicBezTo>
                <a:cubicBezTo>
                  <a:pt x="1093706" y="101113"/>
                  <a:pt x="1070295" y="146375"/>
                  <a:pt x="1060174" y="159026"/>
                </a:cubicBezTo>
                <a:cubicBezTo>
                  <a:pt x="1052369" y="168783"/>
                  <a:pt x="1042504" y="176696"/>
                  <a:pt x="1033669" y="185531"/>
                </a:cubicBezTo>
                <a:cubicBezTo>
                  <a:pt x="1029252" y="203200"/>
                  <a:pt x="1031795" y="224317"/>
                  <a:pt x="1020417" y="238539"/>
                </a:cubicBezTo>
                <a:cubicBezTo>
                  <a:pt x="1011691" y="249447"/>
                  <a:pt x="993500" y="246288"/>
                  <a:pt x="980661" y="251791"/>
                </a:cubicBezTo>
                <a:cubicBezTo>
                  <a:pt x="962503" y="259573"/>
                  <a:pt x="945994" y="270959"/>
                  <a:pt x="927652" y="278296"/>
                </a:cubicBezTo>
                <a:cubicBezTo>
                  <a:pt x="901712" y="288672"/>
                  <a:pt x="874643" y="295965"/>
                  <a:pt x="848139" y="304800"/>
                </a:cubicBezTo>
                <a:lnTo>
                  <a:pt x="808383" y="318052"/>
                </a:lnTo>
                <a:cubicBezTo>
                  <a:pt x="783731" y="342704"/>
                  <a:pt x="775556" y="354344"/>
                  <a:pt x="742122" y="371061"/>
                </a:cubicBezTo>
                <a:cubicBezTo>
                  <a:pt x="729628" y="377308"/>
                  <a:pt x="715617" y="379896"/>
                  <a:pt x="702365" y="384313"/>
                </a:cubicBezTo>
                <a:cubicBezTo>
                  <a:pt x="639479" y="447199"/>
                  <a:pt x="673062" y="429420"/>
                  <a:pt x="609600" y="450574"/>
                </a:cubicBezTo>
                <a:cubicBezTo>
                  <a:pt x="533646" y="564508"/>
                  <a:pt x="634781" y="430431"/>
                  <a:pt x="543339" y="503583"/>
                </a:cubicBezTo>
                <a:cubicBezTo>
                  <a:pt x="530902" y="513532"/>
                  <a:pt x="526784" y="530902"/>
                  <a:pt x="516835" y="543339"/>
                </a:cubicBezTo>
                <a:cubicBezTo>
                  <a:pt x="488393" y="578892"/>
                  <a:pt x="488840" y="565736"/>
                  <a:pt x="450574" y="596348"/>
                </a:cubicBezTo>
                <a:cubicBezTo>
                  <a:pt x="440818" y="604153"/>
                  <a:pt x="435244" y="617264"/>
                  <a:pt x="424069" y="622852"/>
                </a:cubicBezTo>
                <a:cubicBezTo>
                  <a:pt x="424065" y="622854"/>
                  <a:pt x="324680" y="655982"/>
                  <a:pt x="304800" y="662609"/>
                </a:cubicBezTo>
                <a:lnTo>
                  <a:pt x="265043" y="675861"/>
                </a:lnTo>
                <a:cubicBezTo>
                  <a:pt x="251791" y="684696"/>
                  <a:pt x="239532" y="695242"/>
                  <a:pt x="225287" y="702365"/>
                </a:cubicBezTo>
                <a:cubicBezTo>
                  <a:pt x="168772" y="730623"/>
                  <a:pt x="138735" y="710418"/>
                  <a:pt x="66261" y="702365"/>
                </a:cubicBezTo>
                <a:cubicBezTo>
                  <a:pt x="61844" y="675861"/>
                  <a:pt x="65026" y="646885"/>
                  <a:pt x="53009" y="622852"/>
                </a:cubicBezTo>
                <a:cubicBezTo>
                  <a:pt x="45886" y="608606"/>
                  <a:pt x="23202" y="608785"/>
                  <a:pt x="13252" y="596348"/>
                </a:cubicBezTo>
                <a:cubicBezTo>
                  <a:pt x="4526" y="585440"/>
                  <a:pt x="4417" y="569843"/>
                  <a:pt x="0" y="556591"/>
                </a:cubicBezTo>
                <a:cubicBezTo>
                  <a:pt x="17670" y="552174"/>
                  <a:pt x="36268" y="550514"/>
                  <a:pt x="53009" y="543339"/>
                </a:cubicBezTo>
                <a:cubicBezTo>
                  <a:pt x="86743" y="528882"/>
                  <a:pt x="103205" y="509205"/>
                  <a:pt x="119269" y="477078"/>
                </a:cubicBezTo>
                <a:cubicBezTo>
                  <a:pt x="125516" y="464584"/>
                  <a:pt x="123796" y="448230"/>
                  <a:pt x="132522" y="437322"/>
                </a:cubicBezTo>
                <a:cubicBezTo>
                  <a:pt x="157841" y="405674"/>
                  <a:pt x="180026" y="413570"/>
                  <a:pt x="212035" y="397565"/>
                </a:cubicBezTo>
                <a:cubicBezTo>
                  <a:pt x="314787" y="346189"/>
                  <a:pt x="191624" y="391116"/>
                  <a:pt x="291548" y="357809"/>
                </a:cubicBezTo>
                <a:cubicBezTo>
                  <a:pt x="300383" y="344557"/>
                  <a:pt x="310929" y="332298"/>
                  <a:pt x="318052" y="318052"/>
                </a:cubicBezTo>
                <a:cubicBezTo>
                  <a:pt x="324299" y="305558"/>
                  <a:pt x="322923" y="289471"/>
                  <a:pt x="331304" y="278296"/>
                </a:cubicBezTo>
                <a:cubicBezTo>
                  <a:pt x="337231" y="270394"/>
                  <a:pt x="348974" y="269461"/>
                  <a:pt x="357809" y="265044"/>
                </a:cubicBezTo>
              </a:path>
            </a:pathLst>
          </a:custGeom>
          <a:noFill/>
          <a:ln w="7620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5671930" y="2902226"/>
            <a:ext cx="1524000" cy="861391"/>
          </a:xfrm>
          <a:custGeom>
            <a:avLst/>
            <a:gdLst>
              <a:gd name="connsiteX0" fmla="*/ 1192696 w 1524000"/>
              <a:gd name="connsiteY0" fmla="*/ 861391 h 861391"/>
              <a:gd name="connsiteX1" fmla="*/ 1258957 w 1524000"/>
              <a:gd name="connsiteY1" fmla="*/ 821635 h 861391"/>
              <a:gd name="connsiteX2" fmla="*/ 1298713 w 1524000"/>
              <a:gd name="connsiteY2" fmla="*/ 808383 h 861391"/>
              <a:gd name="connsiteX3" fmla="*/ 1325218 w 1524000"/>
              <a:gd name="connsiteY3" fmla="*/ 781878 h 861391"/>
              <a:gd name="connsiteX4" fmla="*/ 1364974 w 1524000"/>
              <a:gd name="connsiteY4" fmla="*/ 755374 h 861391"/>
              <a:gd name="connsiteX5" fmla="*/ 1391479 w 1524000"/>
              <a:gd name="connsiteY5" fmla="*/ 728870 h 861391"/>
              <a:gd name="connsiteX6" fmla="*/ 1431235 w 1524000"/>
              <a:gd name="connsiteY6" fmla="*/ 715617 h 861391"/>
              <a:gd name="connsiteX7" fmla="*/ 1457740 w 1524000"/>
              <a:gd name="connsiteY7" fmla="*/ 689113 h 861391"/>
              <a:gd name="connsiteX8" fmla="*/ 1497496 w 1524000"/>
              <a:gd name="connsiteY8" fmla="*/ 662609 h 861391"/>
              <a:gd name="connsiteX9" fmla="*/ 1524000 w 1524000"/>
              <a:gd name="connsiteY9" fmla="*/ 583096 h 861391"/>
              <a:gd name="connsiteX10" fmla="*/ 1510748 w 1524000"/>
              <a:gd name="connsiteY10" fmla="*/ 490331 h 861391"/>
              <a:gd name="connsiteX11" fmla="*/ 1444487 w 1524000"/>
              <a:gd name="connsiteY11" fmla="*/ 437322 h 861391"/>
              <a:gd name="connsiteX12" fmla="*/ 1364974 w 1524000"/>
              <a:gd name="connsiteY12" fmla="*/ 410817 h 861391"/>
              <a:gd name="connsiteX13" fmla="*/ 1245705 w 1524000"/>
              <a:gd name="connsiteY13" fmla="*/ 344557 h 861391"/>
              <a:gd name="connsiteX14" fmla="*/ 1219200 w 1524000"/>
              <a:gd name="connsiteY14" fmla="*/ 318052 h 861391"/>
              <a:gd name="connsiteX15" fmla="*/ 1139687 w 1524000"/>
              <a:gd name="connsiteY15" fmla="*/ 291548 h 861391"/>
              <a:gd name="connsiteX16" fmla="*/ 993913 w 1524000"/>
              <a:gd name="connsiteY16" fmla="*/ 251791 h 861391"/>
              <a:gd name="connsiteX17" fmla="*/ 927653 w 1524000"/>
              <a:gd name="connsiteY17" fmla="*/ 238539 h 861391"/>
              <a:gd name="connsiteX18" fmla="*/ 874644 w 1524000"/>
              <a:gd name="connsiteY18" fmla="*/ 225287 h 861391"/>
              <a:gd name="connsiteX19" fmla="*/ 781879 w 1524000"/>
              <a:gd name="connsiteY19" fmla="*/ 212035 h 861391"/>
              <a:gd name="connsiteX20" fmla="*/ 728870 w 1524000"/>
              <a:gd name="connsiteY20" fmla="*/ 198783 h 861391"/>
              <a:gd name="connsiteX21" fmla="*/ 622853 w 1524000"/>
              <a:gd name="connsiteY21" fmla="*/ 185531 h 861391"/>
              <a:gd name="connsiteX22" fmla="*/ 357809 w 1524000"/>
              <a:gd name="connsiteY22" fmla="*/ 145774 h 861391"/>
              <a:gd name="connsiteX23" fmla="*/ 265044 w 1524000"/>
              <a:gd name="connsiteY23" fmla="*/ 119270 h 861391"/>
              <a:gd name="connsiteX24" fmla="*/ 185531 w 1524000"/>
              <a:gd name="connsiteY24" fmla="*/ 92765 h 861391"/>
              <a:gd name="connsiteX25" fmla="*/ 145774 w 1524000"/>
              <a:gd name="connsiteY25" fmla="*/ 79513 h 861391"/>
              <a:gd name="connsiteX26" fmla="*/ 66261 w 1524000"/>
              <a:gd name="connsiteY26" fmla="*/ 39757 h 861391"/>
              <a:gd name="connsiteX27" fmla="*/ 26505 w 1524000"/>
              <a:gd name="connsiteY27" fmla="*/ 13252 h 861391"/>
              <a:gd name="connsiteX28" fmla="*/ 0 w 1524000"/>
              <a:gd name="connsiteY28" fmla="*/ 0 h 861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524000" h="861391">
                <a:moveTo>
                  <a:pt x="1192696" y="861391"/>
                </a:moveTo>
                <a:cubicBezTo>
                  <a:pt x="1214783" y="848139"/>
                  <a:pt x="1235919" y="833154"/>
                  <a:pt x="1258957" y="821635"/>
                </a:cubicBezTo>
                <a:cubicBezTo>
                  <a:pt x="1271451" y="815388"/>
                  <a:pt x="1286735" y="815570"/>
                  <a:pt x="1298713" y="808383"/>
                </a:cubicBezTo>
                <a:cubicBezTo>
                  <a:pt x="1309427" y="801955"/>
                  <a:pt x="1315461" y="789683"/>
                  <a:pt x="1325218" y="781878"/>
                </a:cubicBezTo>
                <a:cubicBezTo>
                  <a:pt x="1337655" y="771929"/>
                  <a:pt x="1352537" y="765323"/>
                  <a:pt x="1364974" y="755374"/>
                </a:cubicBezTo>
                <a:cubicBezTo>
                  <a:pt x="1374730" y="747569"/>
                  <a:pt x="1380765" y="735298"/>
                  <a:pt x="1391479" y="728870"/>
                </a:cubicBezTo>
                <a:cubicBezTo>
                  <a:pt x="1403457" y="721683"/>
                  <a:pt x="1417983" y="720035"/>
                  <a:pt x="1431235" y="715617"/>
                </a:cubicBezTo>
                <a:cubicBezTo>
                  <a:pt x="1440070" y="706782"/>
                  <a:pt x="1447984" y="696918"/>
                  <a:pt x="1457740" y="689113"/>
                </a:cubicBezTo>
                <a:cubicBezTo>
                  <a:pt x="1470177" y="679164"/>
                  <a:pt x="1489055" y="676115"/>
                  <a:pt x="1497496" y="662609"/>
                </a:cubicBezTo>
                <a:cubicBezTo>
                  <a:pt x="1512303" y="638918"/>
                  <a:pt x="1524000" y="583096"/>
                  <a:pt x="1524000" y="583096"/>
                </a:cubicBezTo>
                <a:cubicBezTo>
                  <a:pt x="1519583" y="552174"/>
                  <a:pt x="1520625" y="519964"/>
                  <a:pt x="1510748" y="490331"/>
                </a:cubicBezTo>
                <a:cubicBezTo>
                  <a:pt x="1505958" y="475962"/>
                  <a:pt x="1452603" y="440929"/>
                  <a:pt x="1444487" y="437322"/>
                </a:cubicBezTo>
                <a:cubicBezTo>
                  <a:pt x="1418957" y="425975"/>
                  <a:pt x="1388220" y="426314"/>
                  <a:pt x="1364974" y="410817"/>
                </a:cubicBezTo>
                <a:cubicBezTo>
                  <a:pt x="1273838" y="350061"/>
                  <a:pt x="1315680" y="367882"/>
                  <a:pt x="1245705" y="344557"/>
                </a:cubicBezTo>
                <a:cubicBezTo>
                  <a:pt x="1236870" y="335722"/>
                  <a:pt x="1230375" y="323640"/>
                  <a:pt x="1219200" y="318052"/>
                </a:cubicBezTo>
                <a:cubicBezTo>
                  <a:pt x="1194212" y="305558"/>
                  <a:pt x="1166191" y="300383"/>
                  <a:pt x="1139687" y="291548"/>
                </a:cubicBezTo>
                <a:cubicBezTo>
                  <a:pt x="1082568" y="272509"/>
                  <a:pt x="1068643" y="266737"/>
                  <a:pt x="993913" y="251791"/>
                </a:cubicBezTo>
                <a:cubicBezTo>
                  <a:pt x="971826" y="247374"/>
                  <a:pt x="949641" y="243425"/>
                  <a:pt x="927653" y="238539"/>
                </a:cubicBezTo>
                <a:cubicBezTo>
                  <a:pt x="909873" y="234588"/>
                  <a:pt x="892564" y="228545"/>
                  <a:pt x="874644" y="225287"/>
                </a:cubicBezTo>
                <a:cubicBezTo>
                  <a:pt x="843912" y="219699"/>
                  <a:pt x="812611" y="217623"/>
                  <a:pt x="781879" y="212035"/>
                </a:cubicBezTo>
                <a:cubicBezTo>
                  <a:pt x="763959" y="208777"/>
                  <a:pt x="746836" y="201777"/>
                  <a:pt x="728870" y="198783"/>
                </a:cubicBezTo>
                <a:cubicBezTo>
                  <a:pt x="693741" y="192928"/>
                  <a:pt x="658140" y="190343"/>
                  <a:pt x="622853" y="185531"/>
                </a:cubicBezTo>
                <a:cubicBezTo>
                  <a:pt x="456195" y="162805"/>
                  <a:pt x="479385" y="166036"/>
                  <a:pt x="357809" y="145774"/>
                </a:cubicBezTo>
                <a:cubicBezTo>
                  <a:pt x="224182" y="101232"/>
                  <a:pt x="431470" y="169198"/>
                  <a:pt x="265044" y="119270"/>
                </a:cubicBezTo>
                <a:cubicBezTo>
                  <a:pt x="238284" y="111242"/>
                  <a:pt x="212035" y="101600"/>
                  <a:pt x="185531" y="92765"/>
                </a:cubicBezTo>
                <a:lnTo>
                  <a:pt x="145774" y="79513"/>
                </a:lnTo>
                <a:cubicBezTo>
                  <a:pt x="31831" y="3551"/>
                  <a:pt x="176001" y="94628"/>
                  <a:pt x="66261" y="39757"/>
                </a:cubicBezTo>
                <a:cubicBezTo>
                  <a:pt x="52015" y="32634"/>
                  <a:pt x="40162" y="21446"/>
                  <a:pt x="26505" y="13252"/>
                </a:cubicBezTo>
                <a:cubicBezTo>
                  <a:pt x="18035" y="8170"/>
                  <a:pt x="8835" y="4417"/>
                  <a:pt x="0" y="0"/>
                </a:cubicBezTo>
              </a:path>
            </a:pathLst>
          </a:custGeom>
          <a:noFill/>
          <a:ln w="762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963478" y="2849217"/>
            <a:ext cx="1525108" cy="1643270"/>
          </a:xfrm>
          <a:custGeom>
            <a:avLst/>
            <a:gdLst>
              <a:gd name="connsiteX0" fmla="*/ 0 w 1525108"/>
              <a:gd name="connsiteY0" fmla="*/ 0 h 1643270"/>
              <a:gd name="connsiteX1" fmla="*/ 66261 w 1525108"/>
              <a:gd name="connsiteY1" fmla="*/ 26505 h 1643270"/>
              <a:gd name="connsiteX2" fmla="*/ 106018 w 1525108"/>
              <a:gd name="connsiteY2" fmla="*/ 53009 h 1643270"/>
              <a:gd name="connsiteX3" fmla="*/ 185531 w 1525108"/>
              <a:gd name="connsiteY3" fmla="*/ 79513 h 1643270"/>
              <a:gd name="connsiteX4" fmla="*/ 384313 w 1525108"/>
              <a:gd name="connsiteY4" fmla="*/ 145774 h 1643270"/>
              <a:gd name="connsiteX5" fmla="*/ 503583 w 1525108"/>
              <a:gd name="connsiteY5" fmla="*/ 185531 h 1643270"/>
              <a:gd name="connsiteX6" fmla="*/ 543339 w 1525108"/>
              <a:gd name="connsiteY6" fmla="*/ 198783 h 1643270"/>
              <a:gd name="connsiteX7" fmla="*/ 768626 w 1525108"/>
              <a:gd name="connsiteY7" fmla="*/ 212035 h 1643270"/>
              <a:gd name="connsiteX8" fmla="*/ 834887 w 1525108"/>
              <a:gd name="connsiteY8" fmla="*/ 225287 h 1643270"/>
              <a:gd name="connsiteX9" fmla="*/ 914400 w 1525108"/>
              <a:gd name="connsiteY9" fmla="*/ 251792 h 1643270"/>
              <a:gd name="connsiteX10" fmla="*/ 1020418 w 1525108"/>
              <a:gd name="connsiteY10" fmla="*/ 304800 h 1643270"/>
              <a:gd name="connsiteX11" fmla="*/ 1060174 w 1525108"/>
              <a:gd name="connsiteY11" fmla="*/ 318053 h 1643270"/>
              <a:gd name="connsiteX12" fmla="*/ 1099931 w 1525108"/>
              <a:gd name="connsiteY12" fmla="*/ 331305 h 1643270"/>
              <a:gd name="connsiteX13" fmla="*/ 1139687 w 1525108"/>
              <a:gd name="connsiteY13" fmla="*/ 357809 h 1643270"/>
              <a:gd name="connsiteX14" fmla="*/ 1219200 w 1525108"/>
              <a:gd name="connsiteY14" fmla="*/ 384313 h 1643270"/>
              <a:gd name="connsiteX15" fmla="*/ 1258957 w 1525108"/>
              <a:gd name="connsiteY15" fmla="*/ 397566 h 1643270"/>
              <a:gd name="connsiteX16" fmla="*/ 1298713 w 1525108"/>
              <a:gd name="connsiteY16" fmla="*/ 410818 h 1643270"/>
              <a:gd name="connsiteX17" fmla="*/ 1338470 w 1525108"/>
              <a:gd name="connsiteY17" fmla="*/ 424070 h 1643270"/>
              <a:gd name="connsiteX18" fmla="*/ 1404731 w 1525108"/>
              <a:gd name="connsiteY18" fmla="*/ 477079 h 1643270"/>
              <a:gd name="connsiteX19" fmla="*/ 1431235 w 1525108"/>
              <a:gd name="connsiteY19" fmla="*/ 516835 h 1643270"/>
              <a:gd name="connsiteX20" fmla="*/ 1484244 w 1525108"/>
              <a:gd name="connsiteY20" fmla="*/ 622853 h 1643270"/>
              <a:gd name="connsiteX21" fmla="*/ 1510748 w 1525108"/>
              <a:gd name="connsiteY21" fmla="*/ 821635 h 1643270"/>
              <a:gd name="connsiteX22" fmla="*/ 1524000 w 1525108"/>
              <a:gd name="connsiteY22" fmla="*/ 1179444 h 1643270"/>
              <a:gd name="connsiteX23" fmla="*/ 1524000 w 1525108"/>
              <a:gd name="connsiteY23" fmla="*/ 1643270 h 164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25108" h="1643270">
                <a:moveTo>
                  <a:pt x="0" y="0"/>
                </a:moveTo>
                <a:cubicBezTo>
                  <a:pt x="22087" y="8835"/>
                  <a:pt x="44984" y="15866"/>
                  <a:pt x="66261" y="26505"/>
                </a:cubicBezTo>
                <a:cubicBezTo>
                  <a:pt x="80507" y="33628"/>
                  <a:pt x="91464" y="46540"/>
                  <a:pt x="106018" y="53009"/>
                </a:cubicBezTo>
                <a:cubicBezTo>
                  <a:pt x="131548" y="64356"/>
                  <a:pt x="159027" y="70678"/>
                  <a:pt x="185531" y="79513"/>
                </a:cubicBezTo>
                <a:lnTo>
                  <a:pt x="384313" y="145774"/>
                </a:lnTo>
                <a:lnTo>
                  <a:pt x="503583" y="185531"/>
                </a:lnTo>
                <a:cubicBezTo>
                  <a:pt x="516835" y="189948"/>
                  <a:pt x="529394" y="197963"/>
                  <a:pt x="543339" y="198783"/>
                </a:cubicBezTo>
                <a:lnTo>
                  <a:pt x="768626" y="212035"/>
                </a:lnTo>
                <a:cubicBezTo>
                  <a:pt x="790713" y="216452"/>
                  <a:pt x="813156" y="219360"/>
                  <a:pt x="834887" y="225287"/>
                </a:cubicBezTo>
                <a:cubicBezTo>
                  <a:pt x="861841" y="232638"/>
                  <a:pt x="914400" y="251792"/>
                  <a:pt x="914400" y="251792"/>
                </a:cubicBezTo>
                <a:cubicBezTo>
                  <a:pt x="960661" y="298051"/>
                  <a:pt x="929050" y="274344"/>
                  <a:pt x="1020418" y="304800"/>
                </a:cubicBezTo>
                <a:lnTo>
                  <a:pt x="1060174" y="318053"/>
                </a:lnTo>
                <a:lnTo>
                  <a:pt x="1099931" y="331305"/>
                </a:lnTo>
                <a:cubicBezTo>
                  <a:pt x="1113183" y="340140"/>
                  <a:pt x="1125133" y="351341"/>
                  <a:pt x="1139687" y="357809"/>
                </a:cubicBezTo>
                <a:cubicBezTo>
                  <a:pt x="1165217" y="369156"/>
                  <a:pt x="1192696" y="375478"/>
                  <a:pt x="1219200" y="384313"/>
                </a:cubicBezTo>
                <a:lnTo>
                  <a:pt x="1258957" y="397566"/>
                </a:lnTo>
                <a:lnTo>
                  <a:pt x="1298713" y="410818"/>
                </a:lnTo>
                <a:lnTo>
                  <a:pt x="1338470" y="424070"/>
                </a:lnTo>
                <a:cubicBezTo>
                  <a:pt x="1367990" y="443750"/>
                  <a:pt x="1383150" y="450102"/>
                  <a:pt x="1404731" y="477079"/>
                </a:cubicBezTo>
                <a:cubicBezTo>
                  <a:pt x="1414680" y="489516"/>
                  <a:pt x="1422400" y="503583"/>
                  <a:pt x="1431235" y="516835"/>
                </a:cubicBezTo>
                <a:cubicBezTo>
                  <a:pt x="1461690" y="608201"/>
                  <a:pt x="1437984" y="576593"/>
                  <a:pt x="1484244" y="622853"/>
                </a:cubicBezTo>
                <a:cubicBezTo>
                  <a:pt x="1506363" y="711330"/>
                  <a:pt x="1503794" y="689511"/>
                  <a:pt x="1510748" y="821635"/>
                </a:cubicBezTo>
                <a:cubicBezTo>
                  <a:pt x="1517021" y="940821"/>
                  <a:pt x="1522075" y="1060108"/>
                  <a:pt x="1524000" y="1179444"/>
                </a:cubicBezTo>
                <a:cubicBezTo>
                  <a:pt x="1526493" y="1334033"/>
                  <a:pt x="1524000" y="1488661"/>
                  <a:pt x="1524000" y="1643270"/>
                </a:cubicBezTo>
              </a:path>
            </a:pathLst>
          </a:custGeom>
          <a:noFill/>
          <a:ln w="762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652591" y="4717774"/>
            <a:ext cx="1245710" cy="1265361"/>
          </a:xfrm>
          <a:custGeom>
            <a:avLst/>
            <a:gdLst>
              <a:gd name="connsiteX0" fmla="*/ 702366 w 1245710"/>
              <a:gd name="connsiteY0" fmla="*/ 0 h 1265361"/>
              <a:gd name="connsiteX1" fmla="*/ 556592 w 1245710"/>
              <a:gd name="connsiteY1" fmla="*/ 53009 h 1265361"/>
              <a:gd name="connsiteX2" fmla="*/ 516835 w 1245710"/>
              <a:gd name="connsiteY2" fmla="*/ 66261 h 1265361"/>
              <a:gd name="connsiteX3" fmla="*/ 477079 w 1245710"/>
              <a:gd name="connsiteY3" fmla="*/ 79513 h 1265361"/>
              <a:gd name="connsiteX4" fmla="*/ 424070 w 1245710"/>
              <a:gd name="connsiteY4" fmla="*/ 132522 h 1265361"/>
              <a:gd name="connsiteX5" fmla="*/ 344557 w 1245710"/>
              <a:gd name="connsiteY5" fmla="*/ 185530 h 1265361"/>
              <a:gd name="connsiteX6" fmla="*/ 278296 w 1245710"/>
              <a:gd name="connsiteY6" fmla="*/ 251791 h 1265361"/>
              <a:gd name="connsiteX7" fmla="*/ 251792 w 1245710"/>
              <a:gd name="connsiteY7" fmla="*/ 278296 h 1265361"/>
              <a:gd name="connsiteX8" fmla="*/ 225287 w 1245710"/>
              <a:gd name="connsiteY8" fmla="*/ 304800 h 1265361"/>
              <a:gd name="connsiteX9" fmla="*/ 185531 w 1245710"/>
              <a:gd name="connsiteY9" fmla="*/ 424069 h 1265361"/>
              <a:gd name="connsiteX10" fmla="*/ 172279 w 1245710"/>
              <a:gd name="connsiteY10" fmla="*/ 463826 h 1265361"/>
              <a:gd name="connsiteX11" fmla="*/ 145774 w 1245710"/>
              <a:gd name="connsiteY11" fmla="*/ 490330 h 1265361"/>
              <a:gd name="connsiteX12" fmla="*/ 132522 w 1245710"/>
              <a:gd name="connsiteY12" fmla="*/ 530087 h 1265361"/>
              <a:gd name="connsiteX13" fmla="*/ 79513 w 1245710"/>
              <a:gd name="connsiteY13" fmla="*/ 609600 h 1265361"/>
              <a:gd name="connsiteX14" fmla="*/ 66261 w 1245710"/>
              <a:gd name="connsiteY14" fmla="*/ 649356 h 1265361"/>
              <a:gd name="connsiteX15" fmla="*/ 39757 w 1245710"/>
              <a:gd name="connsiteY15" fmla="*/ 675861 h 1265361"/>
              <a:gd name="connsiteX16" fmla="*/ 26505 w 1245710"/>
              <a:gd name="connsiteY16" fmla="*/ 728869 h 1265361"/>
              <a:gd name="connsiteX17" fmla="*/ 0 w 1245710"/>
              <a:gd name="connsiteY17" fmla="*/ 834887 h 1265361"/>
              <a:gd name="connsiteX18" fmla="*/ 39757 w 1245710"/>
              <a:gd name="connsiteY18" fmla="*/ 954156 h 1265361"/>
              <a:gd name="connsiteX19" fmla="*/ 79513 w 1245710"/>
              <a:gd name="connsiteY19" fmla="*/ 967409 h 1265361"/>
              <a:gd name="connsiteX20" fmla="*/ 145774 w 1245710"/>
              <a:gd name="connsiteY20" fmla="*/ 1007165 h 1265361"/>
              <a:gd name="connsiteX21" fmla="*/ 225287 w 1245710"/>
              <a:gd name="connsiteY21" fmla="*/ 1046922 h 1265361"/>
              <a:gd name="connsiteX22" fmla="*/ 251792 w 1245710"/>
              <a:gd name="connsiteY22" fmla="*/ 1073426 h 1265361"/>
              <a:gd name="connsiteX23" fmla="*/ 331305 w 1245710"/>
              <a:gd name="connsiteY23" fmla="*/ 1099930 h 1265361"/>
              <a:gd name="connsiteX24" fmla="*/ 371061 w 1245710"/>
              <a:gd name="connsiteY24" fmla="*/ 1113183 h 1265361"/>
              <a:gd name="connsiteX25" fmla="*/ 410818 w 1245710"/>
              <a:gd name="connsiteY25" fmla="*/ 1139687 h 1265361"/>
              <a:gd name="connsiteX26" fmla="*/ 490331 w 1245710"/>
              <a:gd name="connsiteY26" fmla="*/ 1166191 h 1265361"/>
              <a:gd name="connsiteX27" fmla="*/ 530087 w 1245710"/>
              <a:gd name="connsiteY27" fmla="*/ 1179443 h 1265361"/>
              <a:gd name="connsiteX28" fmla="*/ 1245705 w 1245710"/>
              <a:gd name="connsiteY28" fmla="*/ 1139687 h 126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245710" h="1265361">
                <a:moveTo>
                  <a:pt x="702366" y="0"/>
                </a:moveTo>
                <a:cubicBezTo>
                  <a:pt x="610172" y="36877"/>
                  <a:pt x="658664" y="18985"/>
                  <a:pt x="556592" y="53009"/>
                </a:cubicBezTo>
                <a:lnTo>
                  <a:pt x="516835" y="66261"/>
                </a:lnTo>
                <a:lnTo>
                  <a:pt x="477079" y="79513"/>
                </a:lnTo>
                <a:cubicBezTo>
                  <a:pt x="459409" y="97183"/>
                  <a:pt x="444862" y="118661"/>
                  <a:pt x="424070" y="132522"/>
                </a:cubicBezTo>
                <a:cubicBezTo>
                  <a:pt x="397566" y="150191"/>
                  <a:pt x="367081" y="163006"/>
                  <a:pt x="344557" y="185530"/>
                </a:cubicBezTo>
                <a:lnTo>
                  <a:pt x="278296" y="251791"/>
                </a:lnTo>
                <a:lnTo>
                  <a:pt x="251792" y="278296"/>
                </a:lnTo>
                <a:lnTo>
                  <a:pt x="225287" y="304800"/>
                </a:lnTo>
                <a:lnTo>
                  <a:pt x="185531" y="424069"/>
                </a:lnTo>
                <a:cubicBezTo>
                  <a:pt x="181114" y="437321"/>
                  <a:pt x="182157" y="453949"/>
                  <a:pt x="172279" y="463826"/>
                </a:cubicBezTo>
                <a:lnTo>
                  <a:pt x="145774" y="490330"/>
                </a:lnTo>
                <a:cubicBezTo>
                  <a:pt x="141357" y="503582"/>
                  <a:pt x="139306" y="517876"/>
                  <a:pt x="132522" y="530087"/>
                </a:cubicBezTo>
                <a:cubicBezTo>
                  <a:pt x="117052" y="557933"/>
                  <a:pt x="79513" y="609600"/>
                  <a:pt x="79513" y="609600"/>
                </a:cubicBezTo>
                <a:cubicBezTo>
                  <a:pt x="75096" y="622852"/>
                  <a:pt x="73448" y="637378"/>
                  <a:pt x="66261" y="649356"/>
                </a:cubicBezTo>
                <a:cubicBezTo>
                  <a:pt x="59833" y="660070"/>
                  <a:pt x="45345" y="664686"/>
                  <a:pt x="39757" y="675861"/>
                </a:cubicBezTo>
                <a:cubicBezTo>
                  <a:pt x="31612" y="692151"/>
                  <a:pt x="30456" y="711090"/>
                  <a:pt x="26505" y="728869"/>
                </a:cubicBezTo>
                <a:cubicBezTo>
                  <a:pt x="5182" y="824818"/>
                  <a:pt x="23680" y="763845"/>
                  <a:pt x="0" y="834887"/>
                </a:cubicBezTo>
                <a:cubicBezTo>
                  <a:pt x="7427" y="886879"/>
                  <a:pt x="-5799" y="926822"/>
                  <a:pt x="39757" y="954156"/>
                </a:cubicBezTo>
                <a:cubicBezTo>
                  <a:pt x="51735" y="961343"/>
                  <a:pt x="66261" y="962991"/>
                  <a:pt x="79513" y="967409"/>
                </a:cubicBezTo>
                <a:cubicBezTo>
                  <a:pt x="131283" y="1019177"/>
                  <a:pt x="76961" y="972759"/>
                  <a:pt x="145774" y="1007165"/>
                </a:cubicBezTo>
                <a:cubicBezTo>
                  <a:pt x="248540" y="1058548"/>
                  <a:pt x="125353" y="1013608"/>
                  <a:pt x="225287" y="1046922"/>
                </a:cubicBezTo>
                <a:cubicBezTo>
                  <a:pt x="234122" y="1055757"/>
                  <a:pt x="240617" y="1067838"/>
                  <a:pt x="251792" y="1073426"/>
                </a:cubicBezTo>
                <a:cubicBezTo>
                  <a:pt x="276781" y="1085920"/>
                  <a:pt x="304801" y="1091095"/>
                  <a:pt x="331305" y="1099930"/>
                </a:cubicBezTo>
                <a:cubicBezTo>
                  <a:pt x="344557" y="1104347"/>
                  <a:pt x="359438" y="1105435"/>
                  <a:pt x="371061" y="1113183"/>
                </a:cubicBezTo>
                <a:cubicBezTo>
                  <a:pt x="384313" y="1122018"/>
                  <a:pt x="396264" y="1133218"/>
                  <a:pt x="410818" y="1139687"/>
                </a:cubicBezTo>
                <a:cubicBezTo>
                  <a:pt x="436348" y="1151034"/>
                  <a:pt x="463827" y="1157356"/>
                  <a:pt x="490331" y="1166191"/>
                </a:cubicBezTo>
                <a:lnTo>
                  <a:pt x="530087" y="1179443"/>
                </a:lnTo>
                <a:cubicBezTo>
                  <a:pt x="1254538" y="1166027"/>
                  <a:pt x="1245705" y="1404771"/>
                  <a:pt x="1245705" y="1139687"/>
                </a:cubicBezTo>
              </a:path>
            </a:pathLst>
          </a:custGeom>
          <a:noFill/>
          <a:ln w="762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883965" y="2637183"/>
            <a:ext cx="4121426" cy="1272208"/>
          </a:xfrm>
          <a:custGeom>
            <a:avLst/>
            <a:gdLst>
              <a:gd name="connsiteX0" fmla="*/ 0 w 4121426"/>
              <a:gd name="connsiteY0" fmla="*/ 0 h 1272208"/>
              <a:gd name="connsiteX1" fmla="*/ 66261 w 4121426"/>
              <a:gd name="connsiteY1" fmla="*/ 39756 h 1272208"/>
              <a:gd name="connsiteX2" fmla="*/ 106018 w 4121426"/>
              <a:gd name="connsiteY2" fmla="*/ 66260 h 1272208"/>
              <a:gd name="connsiteX3" fmla="*/ 185531 w 4121426"/>
              <a:gd name="connsiteY3" fmla="*/ 92765 h 1272208"/>
              <a:gd name="connsiteX4" fmla="*/ 212035 w 4121426"/>
              <a:gd name="connsiteY4" fmla="*/ 132521 h 1272208"/>
              <a:gd name="connsiteX5" fmla="*/ 331305 w 4121426"/>
              <a:gd name="connsiteY5" fmla="*/ 172278 h 1272208"/>
              <a:gd name="connsiteX6" fmla="*/ 371061 w 4121426"/>
              <a:gd name="connsiteY6" fmla="*/ 185530 h 1272208"/>
              <a:gd name="connsiteX7" fmla="*/ 410818 w 4121426"/>
              <a:gd name="connsiteY7" fmla="*/ 198782 h 1272208"/>
              <a:gd name="connsiteX8" fmla="*/ 516835 w 4121426"/>
              <a:gd name="connsiteY8" fmla="*/ 251791 h 1272208"/>
              <a:gd name="connsiteX9" fmla="*/ 609600 w 4121426"/>
              <a:gd name="connsiteY9" fmla="*/ 304800 h 1272208"/>
              <a:gd name="connsiteX10" fmla="*/ 742122 w 4121426"/>
              <a:gd name="connsiteY10" fmla="*/ 331304 h 1272208"/>
              <a:gd name="connsiteX11" fmla="*/ 781878 w 4121426"/>
              <a:gd name="connsiteY11" fmla="*/ 344556 h 1272208"/>
              <a:gd name="connsiteX12" fmla="*/ 848139 w 4121426"/>
              <a:gd name="connsiteY12" fmla="*/ 357808 h 1272208"/>
              <a:gd name="connsiteX13" fmla="*/ 1099931 w 4121426"/>
              <a:gd name="connsiteY13" fmla="*/ 384313 h 1272208"/>
              <a:gd name="connsiteX14" fmla="*/ 1219200 w 4121426"/>
              <a:gd name="connsiteY14" fmla="*/ 424069 h 1272208"/>
              <a:gd name="connsiteX15" fmla="*/ 1258957 w 4121426"/>
              <a:gd name="connsiteY15" fmla="*/ 437321 h 1272208"/>
              <a:gd name="connsiteX16" fmla="*/ 1298713 w 4121426"/>
              <a:gd name="connsiteY16" fmla="*/ 450574 h 1272208"/>
              <a:gd name="connsiteX17" fmla="*/ 1404731 w 4121426"/>
              <a:gd name="connsiteY17" fmla="*/ 503582 h 1272208"/>
              <a:gd name="connsiteX18" fmla="*/ 1444487 w 4121426"/>
              <a:gd name="connsiteY18" fmla="*/ 516834 h 1272208"/>
              <a:gd name="connsiteX19" fmla="*/ 1484244 w 4121426"/>
              <a:gd name="connsiteY19" fmla="*/ 530087 h 1272208"/>
              <a:gd name="connsiteX20" fmla="*/ 1590261 w 4121426"/>
              <a:gd name="connsiteY20" fmla="*/ 556591 h 1272208"/>
              <a:gd name="connsiteX21" fmla="*/ 1616765 w 4121426"/>
              <a:gd name="connsiteY21" fmla="*/ 596347 h 1272208"/>
              <a:gd name="connsiteX22" fmla="*/ 1656522 w 4121426"/>
              <a:gd name="connsiteY22" fmla="*/ 609600 h 1272208"/>
              <a:gd name="connsiteX23" fmla="*/ 1696278 w 4121426"/>
              <a:gd name="connsiteY23" fmla="*/ 636104 h 1272208"/>
              <a:gd name="connsiteX24" fmla="*/ 1775792 w 4121426"/>
              <a:gd name="connsiteY24" fmla="*/ 662608 h 1272208"/>
              <a:gd name="connsiteX25" fmla="*/ 1815548 w 4121426"/>
              <a:gd name="connsiteY25" fmla="*/ 675860 h 1272208"/>
              <a:gd name="connsiteX26" fmla="*/ 1855305 w 4121426"/>
              <a:gd name="connsiteY26" fmla="*/ 689113 h 1272208"/>
              <a:gd name="connsiteX27" fmla="*/ 2093844 w 4121426"/>
              <a:gd name="connsiteY27" fmla="*/ 675860 h 1272208"/>
              <a:gd name="connsiteX28" fmla="*/ 2133600 w 4121426"/>
              <a:gd name="connsiteY28" fmla="*/ 649356 h 1272208"/>
              <a:gd name="connsiteX29" fmla="*/ 2213113 w 4121426"/>
              <a:gd name="connsiteY29" fmla="*/ 622852 h 1272208"/>
              <a:gd name="connsiteX30" fmla="*/ 2252870 w 4121426"/>
              <a:gd name="connsiteY30" fmla="*/ 609600 h 1272208"/>
              <a:gd name="connsiteX31" fmla="*/ 2358887 w 4121426"/>
              <a:gd name="connsiteY31" fmla="*/ 596347 h 1272208"/>
              <a:gd name="connsiteX32" fmla="*/ 2425148 w 4121426"/>
              <a:gd name="connsiteY32" fmla="*/ 583095 h 1272208"/>
              <a:gd name="connsiteX33" fmla="*/ 2531165 w 4121426"/>
              <a:gd name="connsiteY33" fmla="*/ 569843 h 1272208"/>
              <a:gd name="connsiteX34" fmla="*/ 2610678 w 4121426"/>
              <a:gd name="connsiteY34" fmla="*/ 543339 h 1272208"/>
              <a:gd name="connsiteX35" fmla="*/ 2650435 w 4121426"/>
              <a:gd name="connsiteY35" fmla="*/ 530087 h 1272208"/>
              <a:gd name="connsiteX36" fmla="*/ 2756452 w 4121426"/>
              <a:gd name="connsiteY36" fmla="*/ 503582 h 1272208"/>
              <a:gd name="connsiteX37" fmla="*/ 2835965 w 4121426"/>
              <a:gd name="connsiteY37" fmla="*/ 477078 h 1272208"/>
              <a:gd name="connsiteX38" fmla="*/ 2968487 w 4121426"/>
              <a:gd name="connsiteY38" fmla="*/ 437321 h 1272208"/>
              <a:gd name="connsiteX39" fmla="*/ 3008244 w 4121426"/>
              <a:gd name="connsiteY39" fmla="*/ 424069 h 1272208"/>
              <a:gd name="connsiteX40" fmla="*/ 3750365 w 4121426"/>
              <a:gd name="connsiteY40" fmla="*/ 437321 h 1272208"/>
              <a:gd name="connsiteX41" fmla="*/ 3790122 w 4121426"/>
              <a:gd name="connsiteY41" fmla="*/ 450574 h 1272208"/>
              <a:gd name="connsiteX42" fmla="*/ 3829878 w 4121426"/>
              <a:gd name="connsiteY42" fmla="*/ 477078 h 1272208"/>
              <a:gd name="connsiteX43" fmla="*/ 3869635 w 4121426"/>
              <a:gd name="connsiteY43" fmla="*/ 490330 h 1272208"/>
              <a:gd name="connsiteX44" fmla="*/ 3935896 w 4121426"/>
              <a:gd name="connsiteY44" fmla="*/ 543339 h 1272208"/>
              <a:gd name="connsiteX45" fmla="*/ 3975652 w 4121426"/>
              <a:gd name="connsiteY45" fmla="*/ 609600 h 1272208"/>
              <a:gd name="connsiteX46" fmla="*/ 3988905 w 4121426"/>
              <a:gd name="connsiteY46" fmla="*/ 649356 h 1272208"/>
              <a:gd name="connsiteX47" fmla="*/ 4055165 w 4121426"/>
              <a:gd name="connsiteY47" fmla="*/ 715617 h 1272208"/>
              <a:gd name="connsiteX48" fmla="*/ 4081670 w 4121426"/>
              <a:gd name="connsiteY48" fmla="*/ 821634 h 1272208"/>
              <a:gd name="connsiteX49" fmla="*/ 4108174 w 4121426"/>
              <a:gd name="connsiteY49" fmla="*/ 901147 h 1272208"/>
              <a:gd name="connsiteX50" fmla="*/ 4121426 w 4121426"/>
              <a:gd name="connsiteY50" fmla="*/ 940904 h 1272208"/>
              <a:gd name="connsiteX51" fmla="*/ 4108174 w 4121426"/>
              <a:gd name="connsiteY51" fmla="*/ 1046921 h 1272208"/>
              <a:gd name="connsiteX52" fmla="*/ 4055165 w 4121426"/>
              <a:gd name="connsiteY52" fmla="*/ 1152939 h 1272208"/>
              <a:gd name="connsiteX53" fmla="*/ 3975652 w 4121426"/>
              <a:gd name="connsiteY53" fmla="*/ 1205947 h 1272208"/>
              <a:gd name="connsiteX54" fmla="*/ 3949148 w 4121426"/>
              <a:gd name="connsiteY54" fmla="*/ 1232452 h 1272208"/>
              <a:gd name="connsiteX55" fmla="*/ 3896139 w 4121426"/>
              <a:gd name="connsiteY55" fmla="*/ 1245704 h 1272208"/>
              <a:gd name="connsiteX56" fmla="*/ 3657600 w 4121426"/>
              <a:gd name="connsiteY56" fmla="*/ 1272208 h 1272208"/>
              <a:gd name="connsiteX57" fmla="*/ 3339548 w 4121426"/>
              <a:gd name="connsiteY57" fmla="*/ 1258956 h 1272208"/>
              <a:gd name="connsiteX58" fmla="*/ 3180522 w 4121426"/>
              <a:gd name="connsiteY58" fmla="*/ 1232452 h 12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121426" h="1272208">
                <a:moveTo>
                  <a:pt x="0" y="0"/>
                </a:moveTo>
                <a:cubicBezTo>
                  <a:pt x="22087" y="13252"/>
                  <a:pt x="44419" y="26105"/>
                  <a:pt x="66261" y="39756"/>
                </a:cubicBezTo>
                <a:cubicBezTo>
                  <a:pt x="79767" y="48197"/>
                  <a:pt x="91464" y="59791"/>
                  <a:pt x="106018" y="66260"/>
                </a:cubicBezTo>
                <a:cubicBezTo>
                  <a:pt x="131548" y="77607"/>
                  <a:pt x="185531" y="92765"/>
                  <a:pt x="185531" y="92765"/>
                </a:cubicBezTo>
                <a:cubicBezTo>
                  <a:pt x="194366" y="106017"/>
                  <a:pt x="198529" y="124080"/>
                  <a:pt x="212035" y="132521"/>
                </a:cubicBezTo>
                <a:cubicBezTo>
                  <a:pt x="212041" y="132525"/>
                  <a:pt x="311424" y="165651"/>
                  <a:pt x="331305" y="172278"/>
                </a:cubicBezTo>
                <a:lnTo>
                  <a:pt x="371061" y="185530"/>
                </a:lnTo>
                <a:lnTo>
                  <a:pt x="410818" y="198782"/>
                </a:lnTo>
                <a:cubicBezTo>
                  <a:pt x="497929" y="285896"/>
                  <a:pt x="334121" y="129985"/>
                  <a:pt x="516835" y="251791"/>
                </a:cubicBezTo>
                <a:cubicBezTo>
                  <a:pt x="549787" y="273758"/>
                  <a:pt x="571175" y="290390"/>
                  <a:pt x="609600" y="304800"/>
                </a:cubicBezTo>
                <a:cubicBezTo>
                  <a:pt x="641228" y="316661"/>
                  <a:pt x="714643" y="326724"/>
                  <a:pt x="742122" y="331304"/>
                </a:cubicBezTo>
                <a:cubicBezTo>
                  <a:pt x="755374" y="335721"/>
                  <a:pt x="768326" y="341168"/>
                  <a:pt x="781878" y="344556"/>
                </a:cubicBezTo>
                <a:cubicBezTo>
                  <a:pt x="803730" y="350019"/>
                  <a:pt x="825921" y="354105"/>
                  <a:pt x="848139" y="357808"/>
                </a:cubicBezTo>
                <a:cubicBezTo>
                  <a:pt x="952009" y="375119"/>
                  <a:pt x="980540" y="374363"/>
                  <a:pt x="1099931" y="384313"/>
                </a:cubicBezTo>
                <a:lnTo>
                  <a:pt x="1219200" y="424069"/>
                </a:lnTo>
                <a:lnTo>
                  <a:pt x="1258957" y="437321"/>
                </a:lnTo>
                <a:lnTo>
                  <a:pt x="1298713" y="450574"/>
                </a:lnTo>
                <a:cubicBezTo>
                  <a:pt x="1344974" y="496833"/>
                  <a:pt x="1313365" y="473127"/>
                  <a:pt x="1404731" y="503582"/>
                </a:cubicBezTo>
                <a:lnTo>
                  <a:pt x="1444487" y="516834"/>
                </a:lnTo>
                <a:cubicBezTo>
                  <a:pt x="1457739" y="521252"/>
                  <a:pt x="1470546" y="527347"/>
                  <a:pt x="1484244" y="530087"/>
                </a:cubicBezTo>
                <a:cubicBezTo>
                  <a:pt x="1564203" y="546078"/>
                  <a:pt x="1529136" y="536216"/>
                  <a:pt x="1590261" y="556591"/>
                </a:cubicBezTo>
                <a:cubicBezTo>
                  <a:pt x="1599096" y="569843"/>
                  <a:pt x="1604328" y="586398"/>
                  <a:pt x="1616765" y="596347"/>
                </a:cubicBezTo>
                <a:cubicBezTo>
                  <a:pt x="1627673" y="605074"/>
                  <a:pt x="1644028" y="603353"/>
                  <a:pt x="1656522" y="609600"/>
                </a:cubicBezTo>
                <a:cubicBezTo>
                  <a:pt x="1670767" y="616723"/>
                  <a:pt x="1681724" y="629636"/>
                  <a:pt x="1696278" y="636104"/>
                </a:cubicBezTo>
                <a:cubicBezTo>
                  <a:pt x="1721808" y="647451"/>
                  <a:pt x="1749287" y="653773"/>
                  <a:pt x="1775792" y="662608"/>
                </a:cubicBezTo>
                <a:lnTo>
                  <a:pt x="1815548" y="675860"/>
                </a:lnTo>
                <a:lnTo>
                  <a:pt x="1855305" y="689113"/>
                </a:lnTo>
                <a:cubicBezTo>
                  <a:pt x="1934818" y="684695"/>
                  <a:pt x="2015009" y="687122"/>
                  <a:pt x="2093844" y="675860"/>
                </a:cubicBezTo>
                <a:cubicBezTo>
                  <a:pt x="2109611" y="673608"/>
                  <a:pt x="2119046" y="655824"/>
                  <a:pt x="2133600" y="649356"/>
                </a:cubicBezTo>
                <a:cubicBezTo>
                  <a:pt x="2159130" y="638009"/>
                  <a:pt x="2186609" y="631687"/>
                  <a:pt x="2213113" y="622852"/>
                </a:cubicBezTo>
                <a:cubicBezTo>
                  <a:pt x="2226365" y="618435"/>
                  <a:pt x="2239009" y="611333"/>
                  <a:pt x="2252870" y="609600"/>
                </a:cubicBezTo>
                <a:cubicBezTo>
                  <a:pt x="2288209" y="605182"/>
                  <a:pt x="2323687" y="601763"/>
                  <a:pt x="2358887" y="596347"/>
                </a:cubicBezTo>
                <a:cubicBezTo>
                  <a:pt x="2381149" y="592922"/>
                  <a:pt x="2402886" y="586520"/>
                  <a:pt x="2425148" y="583095"/>
                </a:cubicBezTo>
                <a:cubicBezTo>
                  <a:pt x="2460348" y="577680"/>
                  <a:pt x="2495826" y="574260"/>
                  <a:pt x="2531165" y="569843"/>
                </a:cubicBezTo>
                <a:lnTo>
                  <a:pt x="2610678" y="543339"/>
                </a:lnTo>
                <a:cubicBezTo>
                  <a:pt x="2623930" y="538922"/>
                  <a:pt x="2636883" y="533475"/>
                  <a:pt x="2650435" y="530087"/>
                </a:cubicBezTo>
                <a:cubicBezTo>
                  <a:pt x="2685774" y="521252"/>
                  <a:pt x="2721895" y="515101"/>
                  <a:pt x="2756452" y="503582"/>
                </a:cubicBezTo>
                <a:cubicBezTo>
                  <a:pt x="2782956" y="494747"/>
                  <a:pt x="2808861" y="483854"/>
                  <a:pt x="2835965" y="477078"/>
                </a:cubicBezTo>
                <a:cubicBezTo>
                  <a:pt x="2916082" y="457049"/>
                  <a:pt x="2871689" y="469587"/>
                  <a:pt x="2968487" y="437321"/>
                </a:cubicBezTo>
                <a:lnTo>
                  <a:pt x="3008244" y="424069"/>
                </a:lnTo>
                <a:lnTo>
                  <a:pt x="3750365" y="437321"/>
                </a:lnTo>
                <a:cubicBezTo>
                  <a:pt x="3764326" y="437794"/>
                  <a:pt x="3777628" y="444327"/>
                  <a:pt x="3790122" y="450574"/>
                </a:cubicBezTo>
                <a:cubicBezTo>
                  <a:pt x="3804367" y="457697"/>
                  <a:pt x="3815632" y="469955"/>
                  <a:pt x="3829878" y="477078"/>
                </a:cubicBezTo>
                <a:cubicBezTo>
                  <a:pt x="3842372" y="483325"/>
                  <a:pt x="3857141" y="484083"/>
                  <a:pt x="3869635" y="490330"/>
                </a:cubicBezTo>
                <a:cubicBezTo>
                  <a:pt x="3903072" y="507048"/>
                  <a:pt x="3911243" y="518685"/>
                  <a:pt x="3935896" y="543339"/>
                </a:cubicBezTo>
                <a:cubicBezTo>
                  <a:pt x="3973435" y="655955"/>
                  <a:pt x="3921082" y="518651"/>
                  <a:pt x="3975652" y="609600"/>
                </a:cubicBezTo>
                <a:cubicBezTo>
                  <a:pt x="3982839" y="621578"/>
                  <a:pt x="3982658" y="636862"/>
                  <a:pt x="3988905" y="649356"/>
                </a:cubicBezTo>
                <a:cubicBezTo>
                  <a:pt x="4010993" y="693531"/>
                  <a:pt x="4015407" y="689112"/>
                  <a:pt x="4055165" y="715617"/>
                </a:cubicBezTo>
                <a:cubicBezTo>
                  <a:pt x="4095371" y="836229"/>
                  <a:pt x="4033704" y="645758"/>
                  <a:pt x="4081670" y="821634"/>
                </a:cubicBezTo>
                <a:cubicBezTo>
                  <a:pt x="4089021" y="848588"/>
                  <a:pt x="4099339" y="874643"/>
                  <a:pt x="4108174" y="901147"/>
                </a:cubicBezTo>
                <a:lnTo>
                  <a:pt x="4121426" y="940904"/>
                </a:lnTo>
                <a:cubicBezTo>
                  <a:pt x="4117009" y="976243"/>
                  <a:pt x="4115636" y="1012098"/>
                  <a:pt x="4108174" y="1046921"/>
                </a:cubicBezTo>
                <a:cubicBezTo>
                  <a:pt x="4097281" y="1097756"/>
                  <a:pt x="4092677" y="1124806"/>
                  <a:pt x="4055165" y="1152939"/>
                </a:cubicBezTo>
                <a:cubicBezTo>
                  <a:pt x="4029682" y="1172051"/>
                  <a:pt x="3998176" y="1183422"/>
                  <a:pt x="3975652" y="1205947"/>
                </a:cubicBezTo>
                <a:cubicBezTo>
                  <a:pt x="3966817" y="1214782"/>
                  <a:pt x="3960323" y="1226864"/>
                  <a:pt x="3949148" y="1232452"/>
                </a:cubicBezTo>
                <a:cubicBezTo>
                  <a:pt x="3932857" y="1240597"/>
                  <a:pt x="3914185" y="1243243"/>
                  <a:pt x="3896139" y="1245704"/>
                </a:cubicBezTo>
                <a:cubicBezTo>
                  <a:pt x="3816870" y="1256513"/>
                  <a:pt x="3657600" y="1272208"/>
                  <a:pt x="3657600" y="1272208"/>
                </a:cubicBezTo>
                <a:cubicBezTo>
                  <a:pt x="3551583" y="1267791"/>
                  <a:pt x="3445194" y="1268860"/>
                  <a:pt x="3339548" y="1258956"/>
                </a:cubicBezTo>
                <a:cubicBezTo>
                  <a:pt x="3011123" y="1228167"/>
                  <a:pt x="3369527" y="1232452"/>
                  <a:pt x="3180522" y="1232452"/>
                </a:cubicBezTo>
              </a:path>
            </a:pathLst>
          </a:custGeom>
          <a:noFill/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loud 27"/>
          <p:cNvSpPr/>
          <p:nvPr/>
        </p:nvSpPr>
        <p:spPr>
          <a:xfrm>
            <a:off x="5160613" y="2101069"/>
            <a:ext cx="437321" cy="387917"/>
          </a:xfrm>
          <a:prstGeom prst="clou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032" y="2517911"/>
            <a:ext cx="5679430" cy="3480941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953115" y="5829977"/>
            <a:ext cx="2288659" cy="649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48 0.00324 0.00521 0.00602 0.00755 0.00972 C 0.00912 0.01204 0.01198 0.01736 0.01198 0.01736 C 0.01498 0.0338 0.01068 0.01366 0.01524 0.02708 C 0.0194 0.03958 0.01289 0.02685 0.01849 0.03658 C 0.0211 0.05116 0.01706 0.03195 0.02383 0.05023 C 0.02539 0.05417 0.02604 0.05926 0.02826 0.06181 C 0.0293 0.0632 0.03034 0.06482 0.03151 0.06574 C 0.03151 0.06574 0.03959 0.0706 0.04128 0.07153 L 0.05755 0.08125 L 0.07058 0.08889 L 0.07383 0.09074 C 0.075 0.09144 0.07604 0.09236 0.07722 0.09283 C 0.07891 0.09329 0.08086 0.09375 0.08255 0.09468 C 0.08477 0.09583 0.08698 0.09722 0.08906 0.09861 L 0.10222 0.10625 L 0.11198 0.11204 L 0.11524 0.11389 C 0.11628 0.11458 0.11745 0.11505 0.11849 0.11597 C 0.11992 0.11713 0.12136 0.11875 0.12279 0.11991 C 0.12604 0.12222 0.13229 0.12408 0.13477 0.1257 C 0.14258 0.13033 0.13281 0.12454 0.14245 0.1294 C 0.15 0.13333 0.14076 0.12917 0.15 0.13519 C 0.15143 0.13611 0.15287 0.13634 0.1543 0.13727 C 0.15651 0.13843 0.1586 0.14005 0.16081 0.14097 C 0.16354 0.14213 0.1681 0.14445 0.17071 0.14491 C 0.175 0.14583 0.1793 0.1463 0.18373 0.14676 C 0.20886 0.14352 0.19089 0.14792 0.20104 0.14306 C 0.20404 0.14167 0.20977 0.13912 0.20977 0.13912 C 0.21094 0.13773 0.21185 0.13588 0.21302 0.13519 C 0.2155 0.13403 0.2181 0.13403 0.22071 0.13333 C 0.22253 0.13287 0.22435 0.13218 0.22604 0.13148 C 0.22722 0.13079 0.22826 0.13009 0.2293 0.1294 C 0.2319 0.12824 0.23672 0.12616 0.23919 0.1257 C 0.24297 0.12454 0.25404 0.12245 0.25768 0.12176 C 0.25964 0.1206 0.26315 0.11829 0.26524 0.11783 C 0.27031 0.1169 0.27539 0.11667 0.28047 0.11597 C 0.28698 0.11482 0.3 0.11204 0.3 0.11204 C 0.31094 0.10556 0.3043 0.1088 0.32826 0.11204 C 0.32943 0.11227 0.33047 0.11343 0.33151 0.11389 C 0.33268 0.11458 0.33776 0.11644 0.33919 0.11783 C 0.35039 0.12894 0.34154 0.12315 0.34896 0.12755 C 0.35 0.1294 0.35091 0.13171 0.35222 0.13333 C 0.35313 0.13449 0.35456 0.13403 0.35547 0.13519 C 0.35651 0.13681 0.35677 0.13935 0.35768 0.14097 C 0.35899 0.14375 0.36198 0.14884 0.36198 0.14884 C 0.36237 0.15208 0.36263 0.15533 0.36302 0.15857 C 0.36459 0.16945 0.36393 0.1588 0.36524 0.17199 C 0.36576 0.17639 0.36602 0.18102 0.36641 0.18542 C 0.36602 0.19259 0.36654 0.2 0.36524 0.20671 C 0.36472 0.20972 0.35964 0.21667 0.35768 0.21829 C 0.35664 0.21921 0.35547 0.21945 0.35443 0.22037 C 0.34597 0.22778 0.35612 0.2213 0.34792 0.22616 C 0.34636 0.22801 0.34518 0.23056 0.34349 0.23195 C 0.34141 0.2338 0.33698 0.23565 0.33698 0.23565 C 0.33594 0.23704 0.3349 0.23866 0.33373 0.23958 C 0.33203 0.24097 0.32539 0.24283 0.32396 0.24352 C 0.31042 0.25 0.32435 0.24537 0.31094 0.24931 C 0.30326 0.24861 0.29571 0.24884 0.28802 0.24745 C 0.28112 0.24607 0.27917 0.24236 0.27279 0.23958 C 0.25925 0.23357 0.27617 0.2412 0.26524 0.23565 C 0.2638 0.23495 0.26237 0.23449 0.26094 0.2338 C 0.25 0.22824 0.26693 0.23611 0.25326 0.22986 C 0.25261 0.2287 0.25196 0.22685 0.25104 0.22616 C 0.24844 0.22384 0.24336 0.22176 0.24024 0.22037 C 0.23594 0.21273 0.2405 0.21945 0.23477 0.21458 C 0.2336 0.21343 0.23268 0.21158 0.23151 0.21065 C 0.22943 0.20903 0.22722 0.2081 0.225 0.20671 L 0.22175 0.20486 C 0.22071 0.20417 0.21966 0.20347 0.21849 0.20301 L 0.20977 0.19908 C 0.20222 0.19977 0.19453 0.2 0.18698 0.20093 C 0.18542 0.20116 0.18399 0.20208 0.18255 0.20301 C 0.18047 0.20417 0.17604 0.20671 0.17604 0.20671 C 0.175 0.2081 0.17396 0.20972 0.17279 0.21065 C 0.17071 0.21227 0.16823 0.21227 0.16628 0.21458 C 0.1612 0.2206 0.16433 0.21759 0.15651 0.22222 C 0.1487 0.22685 0.15847 0.2213 0.14896 0.22616 C 0.14779 0.22662 0.14675 0.22755 0.14571 0.22801 C 0.14271 0.2294 0.13985 0.23056 0.13698 0.23195 C 0.13555 0.23264 0.13399 0.2331 0.13255 0.2338 L 0.12279 0.23958 C 0.12175 0.24028 0.12058 0.24074 0.11953 0.24167 C 0.11419 0.2463 0.1168 0.24445 0.11198 0.24745 C 0.11055 0.24931 0.10912 0.25139 0.10755 0.25324 C 0.10755 0.25324 0.09948 0.26273 0.09779 0.26482 L 0.09453 0.26852 C 0.09349 0.26991 0.09258 0.27176 0.09128 0.27245 L 0.08802 0.27431 C 0.08581 0.27708 0.08399 0.28079 0.08151 0.28218 L 0.075 0.28611 C 0.07383 0.28727 0.07305 0.28982 0.07175 0.28982 C 0.06706 0.29051 0.06081 0.29421 0.05755 0.28796 C 0.05469 0.28218 0.05808 0.27245 0.05873 0.26482 C 0.05899 0.26088 0.0599 0.25718 0.06198 0.25509 C 0.06289 0.25394 0.06406 0.2537 0.06524 0.25324 C 0.06641 0.25 0.06771 0.2456 0.06953 0.24352 C 0.07227 0.24028 0.07422 0.23935 0.07722 0.23773 C 0.07917 0.23403 0.07982 0.23241 0.08255 0.22986 C 0.08737 0.2257 0.0849 0.23079 0.09024 0.22408 C 0.09141 0.22269 0.09232 0.22014 0.09349 0.21829 C 0.0944 0.2169 0.09558 0.21551 0.09675 0.21458 C 0.09883 0.21296 0.10326 0.21065 0.10326 0.21065 C 0.1043 0.20926 0.10534 0.20787 0.10651 0.20671 C 0.10755 0.20579 0.10873 0.20579 0.10977 0.20486 C 0.11719 0.19699 0.10599 0.20463 0.11524 0.19908 C 0.11862 0.19491 0.12136 0.19236 0.12396 0.18542 L 0.12826 0.17384 C 0.12865 0.17199 0.1293 0.17014 0.1293 0.16806 C 0.1293 0.16644 0.12826 0.15394 0.12722 0.1507 C 0.1263 0.14838 0.12292 0.14398 0.12175 0.14306 C 0.11706 0.13935 0.11524 0.13935 0.11081 0.13727 C 0.10404 0.1338 0.11081 0.13519 0.09896 0.13333 C 0.09388 0.13241 0.0888 0.13195 0.08373 0.13148 C 0.08229 0.13079 0.08073 0.13009 0.0793 0.1294 C 0.07539 0.12778 0.07331 0.12755 0.06953 0.1257 C 0.06732 0.12454 0.06524 0.12269 0.06302 0.12176 C 0.05755 0.11921 0.06003 0.1206 0.05547 0.11783 C 0.0543 0.11667 0.05339 0.11482 0.05222 0.11389 C 0.05078 0.11296 0.04922 0.11273 0.04779 0.11204 C 0.04558 0.11088 0.04349 0.10949 0.04128 0.1081 L 0.03151 0.10232 C 0.03047 0.10185 0.0293 0.10093 0.02826 0.10046 C 0.01459 0.09445 0.03151 0.10208 0.02058 0.09653 C 0.01914 0.09583 0.01771 0.09537 0.01628 0.09468 L 0.00977 0.08704 C 0.00873 0.08565 0.00742 0.08472 0.00651 0.0831 C 0.00352 0.07778 0.00534 0.07986 0.00104 0.07732 C -0.00143 0.07269 -0.00429 0.06875 -0.00651 0.06366 C -0.00833 0.05995 -0.01002 0.05579 -0.01198 0.05208 C -0.01328 0.04977 -0.0151 0.04861 -0.0164 0.0463 C -0.01732 0.04468 -0.01758 0.04213 -0.01849 0.04051 C -0.0207 0.03658 -0.02239 0.0375 -0.02396 0.03287 C -0.02903 0.01759 -0.02721 0.0206 -0.03047 0.00764 C -0.03737 -0.01921 -0.0306 0.00995 -0.03594 -0.01366 C -0.03633 -0.01736 -0.03659 -0.0213 -0.03698 -0.02523 C -0.03737 -0.02847 -0.03802 -0.03148 -0.03802 -0.03472 C -0.03802 -0.04583 -0.03763 -0.05671 -0.03698 -0.06759 C -0.03685 -0.06967 -0.03659 -0.07199 -0.03594 -0.07338 C -0.03372 -0.07824 -0.03021 -0.07824 -0.02721 -0.07917 C -0.02513 -0.0787 -0.01758 -0.07662 -0.01523 -0.07546 C -0.01302 -0.0743 -0.00872 -0.07153 -0.00872 -0.07153 C -0.00651 -0.06875 -0.00299 -0.06505 -0.00117 -0.0618 C 0.00117 -0.05833 0.00404 -0.05509 0.00534 -0.05023 C 0.01263 -0.02454 0.00391 -0.05671 0.00873 -0.0368 C 0.00925 -0.03403 0.01029 -0.03171 0.01081 -0.02893 C 0.01172 -0.02523 0.01224 -0.0213 0.01302 -0.01736 C 0.01341 -0.01551 0.01341 -0.01342 0.01406 -0.01157 L 0.01628 -0.00579 C 0.01927 0.01019 0.01419 -0.01505 0.02175 0.01158 C 0.0224 0.01412 0.02305 0.0169 0.02383 0.01921 C 0.02448 0.0213 0.02552 0.02292 0.02604 0.025 C 0.02656 0.02685 0.02656 0.02917 0.02709 0.03079 C 0.0362 0.05995 0.028 0.03287 0.03373 0.0463 C 0.03529 0.05 0.03555 0.05648 0.03802 0.05787 C 0.04258 0.06065 0.04505 0.06181 0.05 0.06759 C 0.05104 0.06898 0.05209 0.0706 0.05326 0.07153 C 0.06016 0.07708 0.0586 0.07408 0.06524 0.07732 C 0.06745 0.07824 0.06953 0.07986 0.07175 0.08125 L 0.07826 0.08495 L 0.08477 0.08889 L 0.09232 0.09074 C 0.09531 0.09329 0.09805 0.09676 0.10104 0.09861 C 0.10469 0.1007 0.10495 0.10046 0.10873 0.1044 C 0.10977 0.10556 0.11081 0.10695 0.11198 0.1081 C 0.11341 0.10972 0.11485 0.11088 0.11628 0.11204 C 0.11836 0.11366 0.12279 0.11597 0.12279 0.11597 C 0.12526 0.12014 0.1263 0.12292 0.1293 0.1257 C 0.13034 0.12662 0.13151 0.12685 0.13255 0.12755 C 0.13334 0.1287 0.13386 0.13056 0.13477 0.13148 C 0.13581 0.13241 0.13724 0.13195 0.13802 0.13333 C 0.15078 0.15579 0.13646 0.13773 0.14571 0.14884 C 0.14753 0.1625 0.14531 0.15185 0.14896 0.16042 C 0.15052 0.16412 0.15326 0.17199 0.15326 0.17199 C 0.15573 0.18958 0.15222 0.16829 0.15873 0.1912 C 0.16589 0.2169 0.15716 0.18495 0.16198 0.20486 C 0.16263 0.20741 0.16341 0.20995 0.16406 0.2125 C 0.16446 0.21713 0.16446 0.22176 0.16524 0.22616 C 0.16563 0.22824 0.1668 0.22986 0.16745 0.23195 C 0.16836 0.23565 0.16888 0.23958 0.16953 0.24352 C 0.17084 0.2507 0.17097 0.25509 0.17175 0.26273 C 0.17149 0.26759 0.17044 0.29421 0.16953 0.30139 C 0.16862 0.3088 0.16771 0.31343 0.16524 0.31898 C 0.16459 0.32037 0.16367 0.3213 0.16302 0.32269 C 0.16224 0.32454 0.16172 0.32685 0.16081 0.32847 C 0.15821 0.33403 0.15755 0.33449 0.1543 0.3382 C 0.15339 0.34074 0.15169 0.34607 0.15 0.34792 C 0.14896 0.34884 0.14779 0.34908 0.14675 0.34977 C 0.14597 0.35116 0.14544 0.35278 0.14453 0.3537 C 0.14349 0.35486 0.13776 0.35718 0.13698 0.35764 C 0.12761 0.36852 0.13946 0.35533 0.13047 0.36343 C 0.12292 0.36991 0.1319 0.36505 0.12279 0.36921 C 0.11862 0.37662 0.12305 0.36991 0.11732 0.375 C 0.10899 0.38241 0.11901 0.37593 0.11081 0.38079 C 0.10977 0.38264 0.10886 0.38495 0.10755 0.38658 C 0.10183 0.39398 0.10313 0.38611 0.09779 0.4 L 0.09349 0.41158 C 0.09271 0.41551 0.09167 0.41921 0.09128 0.42315 C 0.08972 0.44005 0.0905 0.43102 0.08906 0.45023 C 0.08985 0.46065 0.09037 0.47107 0.09128 0.48125 C 0.09141 0.48333 0.0918 0.48542 0.09232 0.48704 C 0.09323 0.48935 0.09466 0.49074 0.09558 0.49283 C 0.10222 0.50671 0.0931 0.4912 0.10104 0.50255 C 0.10183 0.5037 0.10235 0.50556 0.10326 0.50625 C 0.10456 0.50764 0.10612 0.50764 0.10755 0.50833 C 0.11328 0.51111 0.11042 0.51158 0.11953 0.51227 C 0.13946 0.5132 0.15938 0.51343 0.1793 0.51412 C 0.18659 0.51667 0.18294 0.51597 0.19024 0.51597 " pathEditMode="relative" ptsTypes="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30" dur="6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26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58747" y="965654"/>
            <a:ext cx="7527235" cy="1590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VSV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xenlulôzơ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58746" y="2868580"/>
            <a:ext cx="7527235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ợ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8623" y="4326426"/>
            <a:ext cx="7527234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VSV,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58747" y="5670778"/>
            <a:ext cx="7527234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pepsin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VSV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51643" y="1437094"/>
            <a:ext cx="1411359" cy="6626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4446" y="3149281"/>
            <a:ext cx="2252871" cy="522592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94446" y="4537374"/>
            <a:ext cx="2252870" cy="6626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30013" y="5878315"/>
            <a:ext cx="2663687" cy="66260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>
            <a:stCxn id="8" idx="3"/>
            <a:endCxn id="4" idx="1"/>
          </p:cNvCxnSpPr>
          <p:nvPr/>
        </p:nvCxnSpPr>
        <p:spPr>
          <a:xfrm flipV="1">
            <a:off x="3863002" y="1760785"/>
            <a:ext cx="695745" cy="76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3"/>
            <a:endCxn id="7" idx="1"/>
          </p:cNvCxnSpPr>
          <p:nvPr/>
        </p:nvCxnSpPr>
        <p:spPr>
          <a:xfrm flipV="1">
            <a:off x="4293700" y="6209387"/>
            <a:ext cx="265047" cy="2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9" idx="3"/>
            <a:endCxn id="5" idx="1"/>
          </p:cNvCxnSpPr>
          <p:nvPr/>
        </p:nvCxnSpPr>
        <p:spPr>
          <a:xfrm flipV="1">
            <a:off x="4247317" y="3407189"/>
            <a:ext cx="311429" cy="33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0" idx="3"/>
            <a:endCxn id="6" idx="1"/>
          </p:cNvCxnSpPr>
          <p:nvPr/>
        </p:nvCxnSpPr>
        <p:spPr>
          <a:xfrm flipV="1">
            <a:off x="4247316" y="4865035"/>
            <a:ext cx="331307" cy="364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own Arrow 21"/>
          <p:cNvSpPr/>
          <p:nvPr/>
        </p:nvSpPr>
        <p:spPr>
          <a:xfrm>
            <a:off x="2961855" y="2139950"/>
            <a:ext cx="364438" cy="993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961855" y="5215999"/>
            <a:ext cx="364438" cy="6220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2" action="ppaction://hlinksldjump"/>
          </p:cNvPr>
          <p:cNvSpPr/>
          <p:nvPr/>
        </p:nvSpPr>
        <p:spPr>
          <a:xfrm>
            <a:off x="2378758" y="104016"/>
            <a:ext cx="1484245" cy="6626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82342" y="806872"/>
            <a:ext cx="364438" cy="610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404730" y="436964"/>
            <a:ext cx="974027" cy="2964109"/>
            <a:chOff x="1404730" y="436964"/>
            <a:chExt cx="974027" cy="2964109"/>
          </a:xfrm>
        </p:grpSpPr>
        <p:sp>
          <p:nvSpPr>
            <p:cNvPr id="20" name="Rectangle 19"/>
            <p:cNvSpPr/>
            <p:nvPr/>
          </p:nvSpPr>
          <p:spPr>
            <a:xfrm>
              <a:off x="1404730" y="1292570"/>
              <a:ext cx="974027" cy="176118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trộn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VSV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30013" y="3207027"/>
              <a:ext cx="364433" cy="1931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30013" y="3059931"/>
              <a:ext cx="185533" cy="34114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76393" y="530087"/>
              <a:ext cx="195470" cy="7818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1676393" y="436964"/>
              <a:ext cx="702364" cy="36990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72276" y="241071"/>
            <a:ext cx="2206482" cy="4834512"/>
            <a:chOff x="172276" y="241071"/>
            <a:chExt cx="2206482" cy="4834512"/>
          </a:xfrm>
        </p:grpSpPr>
        <p:sp>
          <p:nvSpPr>
            <p:cNvPr id="29" name="Rectangle 28"/>
            <p:cNvSpPr/>
            <p:nvPr/>
          </p:nvSpPr>
          <p:spPr>
            <a:xfrm>
              <a:off x="172276" y="1571621"/>
              <a:ext cx="1046914" cy="2178192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nhai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2" action="ppaction://hlinksldjump"/>
                </a:rPr>
                <a:t>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2364" y="241071"/>
              <a:ext cx="1676394" cy="2213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02363" y="257089"/>
              <a:ext cx="198783" cy="13145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02363" y="3749813"/>
              <a:ext cx="198783" cy="111522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702363" y="4702444"/>
              <a:ext cx="1292083" cy="373139"/>
            </a:xfrm>
            <a:prstGeom prst="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7940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2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217" y="669925"/>
            <a:ext cx="10515600" cy="827571"/>
          </a:xfrm>
        </p:spPr>
        <p:txBody>
          <a:bodyPr>
            <a:normAutofit/>
          </a:bodyPr>
          <a:lstStyle/>
          <a:p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</a:t>
            </a:r>
            <a:endParaRPr lang="en-US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174" y="2024408"/>
            <a:ext cx="10515600" cy="435133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132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2663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HÔ HẤP Ở ĐỘNG VẬT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3852" y="1113182"/>
            <a:ext cx="677517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 HẤP LÀ GÌ?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 MẶT TRAO ĐỔI KHÍ</a:t>
            </a:r>
          </a:p>
          <a:p>
            <a:pPr marL="400050" indent="-400050">
              <a:lnSpc>
                <a:spcPct val="150000"/>
              </a:lnSpc>
              <a:buAutoNum type="romanUcPeriod"/>
            </a:pP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THỨC HÔ HẤP</a:t>
            </a:r>
          </a:p>
          <a:p>
            <a:pPr marL="622300" indent="344488">
              <a:lnSpc>
                <a:spcPct val="150000"/>
              </a:lnSpc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344488">
              <a:lnSpc>
                <a:spcPct val="150000"/>
              </a:lnSpc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344488">
              <a:lnSpc>
                <a:spcPct val="150000"/>
              </a:lnSpc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2300" indent="344488">
              <a:lnSpc>
                <a:spcPct val="150000"/>
              </a:lnSpc>
              <a:buAutoNum type="arabicPeriod"/>
            </a:pP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28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272361"/>
            <a:ext cx="3919331" cy="6287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LÀ GÌ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08"/>
          <a:stretch/>
        </p:blipFill>
        <p:spPr>
          <a:xfrm>
            <a:off x="1179443" y="901149"/>
            <a:ext cx="8759687" cy="5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3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272361"/>
            <a:ext cx="3919331" cy="6287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LÀ GÌ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046922"/>
            <a:ext cx="11304104" cy="58110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2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32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32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2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2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32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lphaUcPeriod"/>
            </a:pP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2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32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E:\icon\Chao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126" y="1553767"/>
            <a:ext cx="6127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E:\icon\Chao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94" y="2560673"/>
            <a:ext cx="6127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E:\icon\Chao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95" y="3965922"/>
            <a:ext cx="6127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E:\icon\Chao.gif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829" y="4972828"/>
            <a:ext cx="6127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194852" y="1570282"/>
            <a:ext cx="2862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200" strike="sngStrike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3200" strike="sngStrike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strike="sngStrik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9287" y="4005678"/>
            <a:ext cx="5784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200" strike="sngStrike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3200" strike="sngStrike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strike="sngStrik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7305" y="5450045"/>
            <a:ext cx="47227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3200" strike="sngStrike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3200" strike="sngStrike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strike="sngStrike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40048" y="5886423"/>
            <a:ext cx="4905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strike="sngStrike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trike="sngStrike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strike="sngStrike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272361"/>
            <a:ext cx="3919331" cy="62878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HÔ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LÀ GÌ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8138" y="1079550"/>
            <a:ext cx="107077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5425"/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4000" u="sng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4000" u="sng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08"/>
          <a:stretch/>
        </p:blipFill>
        <p:spPr>
          <a:xfrm>
            <a:off x="1250881" y="1030049"/>
            <a:ext cx="8759687" cy="5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3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5891067" y="1498600"/>
            <a:ext cx="14433" cy="496570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55076" y="852268"/>
            <a:ext cx="447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56996" y="852269"/>
            <a:ext cx="4692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4100" y="529102"/>
            <a:ext cx="831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76" y="2098138"/>
            <a:ext cx="4686496" cy="3514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862" y="2098138"/>
            <a:ext cx="4692535" cy="3514872"/>
          </a:xfrm>
          <a:prstGeom prst="rect">
            <a:avLst/>
          </a:prstGeom>
        </p:spPr>
      </p:pic>
      <p:sp>
        <p:nvSpPr>
          <p:cNvPr id="14" name="Explosion 2 13"/>
          <p:cNvSpPr/>
          <p:nvPr/>
        </p:nvSpPr>
        <p:spPr>
          <a:xfrm>
            <a:off x="1507867" y="1560154"/>
            <a:ext cx="8035217" cy="5125895"/>
          </a:xfrm>
          <a:prstGeom prst="irregularSeal2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6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2" grpId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0147" y="100083"/>
            <a:ext cx="5999922" cy="628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BỀ MẶT TRAO ĐỔI KHÍ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1807" y="1065723"/>
            <a:ext cx="5926228" cy="4460433"/>
            <a:chOff x="381807" y="1065723"/>
            <a:chExt cx="6004416" cy="4460433"/>
          </a:xfrm>
        </p:grpSpPr>
        <p:sp>
          <p:nvSpPr>
            <p:cNvPr id="7" name="Oval 6"/>
            <p:cNvSpPr/>
            <p:nvPr/>
          </p:nvSpPr>
          <p:spPr>
            <a:xfrm>
              <a:off x="381807" y="1253345"/>
              <a:ext cx="2988694" cy="427281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706106" y="3282273"/>
              <a:ext cx="1283296" cy="573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Tế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bào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3701" y="3011798"/>
              <a:ext cx="2072522" cy="573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 smtClean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2781848" y="3887495"/>
              <a:ext cx="1642617" cy="34416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2554446" y="3043187"/>
              <a:ext cx="1713197" cy="31983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20608929">
              <a:off x="2578066" y="3523824"/>
              <a:ext cx="1514288" cy="51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</a:rPr>
                <a:t>CO</a:t>
              </a:r>
              <a:r>
                <a:rPr lang="en-US" sz="2800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0608929">
              <a:off x="3421226" y="2446745"/>
              <a:ext cx="1514288" cy="5127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1">
                      <a:lumMod val="75000"/>
                    </a:schemeClr>
                  </a:solidFill>
                </a:rPr>
                <a:t>O</a:t>
              </a:r>
              <a:r>
                <a:rPr lang="en-US" sz="2800" baseline="-25000" dirty="0" smtClean="0">
                  <a:solidFill>
                    <a:schemeClr val="accent1">
                      <a:lumMod val="75000"/>
                    </a:schemeClr>
                  </a:solidFill>
                </a:rPr>
                <a:t>2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7" idx="7"/>
            </p:cNvCxnSpPr>
            <p:nvPr/>
          </p:nvCxnSpPr>
          <p:spPr>
            <a:xfrm flipV="1">
              <a:off x="2932817" y="1574080"/>
              <a:ext cx="897061" cy="305004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838956" y="1065723"/>
              <a:ext cx="231005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Bề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trao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đổi</a:t>
              </a:r>
              <a:r>
                <a:rPr lang="en-US" sz="36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</a:t>
              </a:r>
              <a:r>
                <a:rPr lang="en-US" sz="36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hí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5824763" y="33005"/>
            <a:ext cx="61498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TB (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5611443" y="1065723"/>
            <a:ext cx="2492" cy="56531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42395" y="3149203"/>
            <a:ext cx="61498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</a:t>
            </a:r>
            <a:r>
              <a:rPr lang="en-US" sz="2800" baseline="-25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khuếch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qua.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4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48138" y="1079550"/>
            <a:ext cx="107077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5425"/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en-US" sz="4000" u="sng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CO2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6778"/>
            <a:ext cx="12192000" cy="50946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51374" y="3405809"/>
            <a:ext cx="2650435" cy="2845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113334"/>
            <a:ext cx="10515600" cy="73480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 HÌNH THỨC HÔ HẤP</a:t>
            </a:r>
            <a:endParaRPr lang="en-US" sz="3600" dirty="0">
              <a:solidFill>
                <a:srgbClr val="C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64289"/>
              </p:ext>
            </p:extLst>
          </p:nvPr>
        </p:nvGraphicFramePr>
        <p:xfrm>
          <a:off x="212033" y="1630017"/>
          <a:ext cx="11767934" cy="442622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51724"/>
                <a:gridCol w="2054087"/>
                <a:gridCol w="2451652"/>
                <a:gridCol w="2679637"/>
                <a:gridCol w="3230834"/>
              </a:tblGrid>
              <a:tr h="1008152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qua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HH </a:t>
                      </a:r>
                      <a:r>
                        <a:rPr lang="en-US" sz="24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phổi</a:t>
                      </a:r>
                      <a:endParaRPr lang="en-US" sz="24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00617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HH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3975" indent="-53975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ĐV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53975" indent="-53975">
                        <a:buFontTx/>
                        <a:buChar char="-"/>
                      </a:pP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ĐV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926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endParaRPr lang="en-US" sz="2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BMHH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6591" y="715617"/>
            <a:ext cx="886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81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6333"/>
              </p:ext>
            </p:extLst>
          </p:nvPr>
        </p:nvGraphicFramePr>
        <p:xfrm>
          <a:off x="1" y="874644"/>
          <a:ext cx="12191999" cy="56822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98380"/>
                <a:gridCol w="2018884"/>
                <a:gridCol w="2403727"/>
                <a:gridCol w="3746985"/>
                <a:gridCol w="2924023"/>
              </a:tblGrid>
              <a:tr h="744213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HH qua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bề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mặt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cơ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thể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HH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bằng</a:t>
                      </a:r>
                      <a:r>
                        <a:rPr lang="en-US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hệ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thống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ống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khí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HH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bằng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mang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HH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bằng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phổi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7279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HH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3975" indent="-53975">
                        <a:buFontTx/>
                        <a:buChar char="-"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ĐV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TB</a:t>
                      </a:r>
                    </a:p>
                    <a:p>
                      <a:pPr marL="53975" indent="-53975">
                        <a:buFontTx/>
                        <a:buChar char="-"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ĐV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nang</a:t>
                      </a:r>
                      <a:endParaRPr lang="en-US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265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BMHH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TB,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 thống ống khí phân nhánh nhỏ dần và tiếp xúc trực tiếp với tế bào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 có các cung mang, trên các cung mang có phiến mang có bề mặt mỏng và chứa rất nhiều mao mạch máu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Phổi thú có nhiều phế nang, phế nang có bề mặt mỏng và có</a:t>
                      </a:r>
                      <a:r>
                        <a:rPr lang="de-DE" sz="22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 mao mạch bao quanh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20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khoang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Lưỡng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cư</a:t>
                      </a:r>
                      <a:endParaRPr lang="en-US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endParaRPr lang="en-US" sz="2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28299" y="2062394"/>
            <a:ext cx="1241946" cy="259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76478" y="2728664"/>
            <a:ext cx="1760561" cy="300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157786" y="3152634"/>
            <a:ext cx="1924336" cy="1555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588758" y="5269225"/>
            <a:ext cx="3518849" cy="9280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9323694" y="4955326"/>
            <a:ext cx="2577154" cy="1555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179929" y="3137627"/>
            <a:ext cx="2265527" cy="1555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547813" y="3152634"/>
            <a:ext cx="3662448" cy="1555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323694" y="3152634"/>
            <a:ext cx="2768222" cy="1555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169258" y="4955918"/>
            <a:ext cx="1924336" cy="1555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179929" y="4955327"/>
            <a:ext cx="1924336" cy="1555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72150" y="265043"/>
            <a:ext cx="886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758" y="1656574"/>
            <a:ext cx="3197433" cy="124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179929" y="1752158"/>
            <a:ext cx="2265527" cy="12767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9323694" y="1704366"/>
            <a:ext cx="2738353" cy="13723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9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30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46333"/>
              </p:ext>
            </p:extLst>
          </p:nvPr>
        </p:nvGraphicFramePr>
        <p:xfrm>
          <a:off x="1" y="874644"/>
          <a:ext cx="12191999" cy="568220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98380"/>
                <a:gridCol w="2018884"/>
                <a:gridCol w="2403727"/>
                <a:gridCol w="3746985"/>
                <a:gridCol w="2924023"/>
              </a:tblGrid>
              <a:tr h="744213">
                <a:tc>
                  <a:txBody>
                    <a:bodyPr/>
                    <a:lstStyle/>
                    <a:p>
                      <a:pPr algn="ctr"/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HH qua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bề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mặt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cơ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action="ppaction://hlinksldjump"/>
                        </a:rPr>
                        <a:t>thể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HH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bằng</a:t>
                      </a:r>
                      <a:r>
                        <a:rPr lang="en-US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hệ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thống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ống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 action="ppaction://hlinksldjump"/>
                        </a:rPr>
                        <a:t>khí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HH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bằng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4" action="ppaction://hlinksldjump"/>
                        </a:rPr>
                        <a:t>mang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HH </a:t>
                      </a:r>
                      <a:r>
                        <a:rPr lang="en-US" sz="22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bằng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5" action="ppaction://hlinksldjump"/>
                        </a:rPr>
                        <a:t>phổi</a:t>
                      </a:r>
                      <a:endParaRPr lang="en-US" sz="2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47279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HH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3975" indent="-53975">
                        <a:buFontTx/>
                        <a:buChar char="-"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ĐV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TB</a:t>
                      </a:r>
                    </a:p>
                    <a:p>
                      <a:pPr marL="53975" indent="-53975">
                        <a:buFontTx/>
                        <a:buChar char="-"/>
                      </a:pP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ĐV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hế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nang</a:t>
                      </a:r>
                      <a:endParaRPr lang="en-US" sz="2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265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tạo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BMHH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TB,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bề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ẩm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ướt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máu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 thống ống khí phân nhánh nhỏ dần và tiếp xúc trực tiếp với tế bào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Mang có các cung mang, trên các cung mang có phiến mang có bề mặt mỏng và chứa rất nhiều mao mạch máu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Phổi thú có nhiều phế nang, phế nang có bề mặt mỏng và có</a:t>
                      </a:r>
                      <a:r>
                        <a:rPr lang="de-DE" sz="2200" kern="12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220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 mao mạch bao quanh</a:t>
                      </a:r>
                      <a:endParaRPr lang="en-US" sz="220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1720834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endParaRPr lang="en-US" sz="2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khoang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tròn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giun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Lưỡng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6" action="ppaction://hlinksldjump"/>
                        </a:rPr>
                        <a:t>cư</a:t>
                      </a:r>
                      <a:endParaRPr lang="en-US" sz="2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trùng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khớp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Lưỡng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cư</a:t>
                      </a:r>
                      <a:endParaRPr lang="en-US" sz="22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72150" y="265043"/>
            <a:ext cx="8865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03" y="341841"/>
            <a:ext cx="5294245" cy="21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183" y="692383"/>
            <a:ext cx="6275161" cy="40419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8544" y="5994920"/>
            <a:ext cx="46402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 qua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earthwor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5" y="2543872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18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ngkhiocontru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887" y="52626"/>
            <a:ext cx="9073832" cy="68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3660" y="5755523"/>
            <a:ext cx="48205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7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76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86"/>
          <a:stretch>
            <a:fillRect/>
          </a:stretch>
        </p:blipFill>
        <p:spPr bwMode="auto">
          <a:xfrm>
            <a:off x="2754596" y="410281"/>
            <a:ext cx="8453652" cy="507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81876" y="6164955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043" y="4887682"/>
            <a:ext cx="47442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4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191" y="427489"/>
            <a:ext cx="5808931" cy="4347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89" y="427489"/>
            <a:ext cx="5540991" cy="43477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5749" y="5268036"/>
            <a:ext cx="891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nhám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giông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1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9082" y="5987534"/>
            <a:ext cx="4121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482" y="209040"/>
            <a:ext cx="8054008" cy="4906549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887" y="209040"/>
            <a:ext cx="9062113" cy="63500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6478" y="6124492"/>
            <a:ext cx="342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128" y="583095"/>
            <a:ext cx="24516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ĐV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40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06" y="182563"/>
            <a:ext cx="10180093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Bài16-17: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Ở ĐỘNG VẬT</a:t>
            </a:r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 HẤP Ở ĐỘNG VẬT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2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23006"/>
          <a:stretch/>
        </p:blipFill>
        <p:spPr>
          <a:xfrm>
            <a:off x="1740861" y="436728"/>
            <a:ext cx="8382727" cy="4750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7710" y="5837409"/>
            <a:ext cx="3966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 </a:t>
            </a:r>
            <a:r>
              <a:rPr lang="en-US" sz="3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53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403" y="648311"/>
            <a:ext cx="7206018" cy="55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9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944217" y="669925"/>
            <a:ext cx="10515600" cy="82757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17:</a:t>
            </a:r>
            <a:endParaRPr lang="en-US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79174" y="2024408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qua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861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32452" y="1908314"/>
            <a:ext cx="10098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icon\cbkg005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10313" y="214313"/>
            <a:ext cx="4119562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5" descr="E:\icon\cbkg001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0919" y="4631534"/>
            <a:ext cx="3316287" cy="208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1738313" y="1"/>
            <a:ext cx="4500562" cy="3357563"/>
          </a:xfrm>
          <a:prstGeom prst="cloudCallout">
            <a:avLst>
              <a:gd name="adj1" fmla="val 67969"/>
              <a:gd name="adj2" fmla="val 8346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7030A0"/>
                </a:solidFill>
              </a:rPr>
              <a:t>Sai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rồi</a:t>
            </a:r>
            <a:r>
              <a:rPr lang="en-US" sz="4000" dirty="0">
                <a:solidFill>
                  <a:srgbClr val="7030A0"/>
                </a:solidFill>
              </a:rPr>
              <a:t>!!!!</a:t>
            </a:r>
          </a:p>
          <a:p>
            <a:pPr algn="ctr">
              <a:defRPr/>
            </a:pPr>
            <a:r>
              <a:rPr lang="en-US" sz="4000" dirty="0" err="1">
                <a:solidFill>
                  <a:srgbClr val="7030A0"/>
                </a:solidFill>
              </a:rPr>
              <a:t>Chọn</a:t>
            </a:r>
            <a:r>
              <a:rPr lang="en-US" sz="4000" dirty="0">
                <a:solidFill>
                  <a:srgbClr val="7030A0"/>
                </a:solidFill>
              </a:rPr>
              <a:t>  </a:t>
            </a:r>
            <a:r>
              <a:rPr lang="en-US" sz="4000" dirty="0" err="1">
                <a:solidFill>
                  <a:srgbClr val="7030A0"/>
                </a:solidFill>
              </a:rPr>
              <a:t>đáp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án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khác</a:t>
            </a:r>
            <a:r>
              <a:rPr lang="en-US" sz="4000" dirty="0">
                <a:solidFill>
                  <a:srgbClr val="7030A0"/>
                </a:solidFill>
              </a:rPr>
              <a:t> </a:t>
            </a:r>
            <a:r>
              <a:rPr lang="en-US" sz="4000" dirty="0" err="1">
                <a:solidFill>
                  <a:srgbClr val="7030A0"/>
                </a:solidFill>
              </a:rPr>
              <a:t>đi</a:t>
            </a:r>
            <a:r>
              <a:rPr lang="en-US" sz="4000" dirty="0">
                <a:solidFill>
                  <a:srgbClr val="7030A0"/>
                </a:solidFill>
              </a:rPr>
              <a:t>!(^_^)</a:t>
            </a:r>
          </a:p>
        </p:txBody>
      </p:sp>
      <p:sp>
        <p:nvSpPr>
          <p:cNvPr id="7" name="5-Point Star 6"/>
          <p:cNvSpPr/>
          <p:nvPr/>
        </p:nvSpPr>
        <p:spPr>
          <a:xfrm>
            <a:off x="6953250" y="4000501"/>
            <a:ext cx="285750" cy="214313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810375" y="4214813"/>
            <a:ext cx="285750" cy="2143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524750" y="4214813"/>
            <a:ext cx="285750" cy="214312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596188" y="4000501"/>
            <a:ext cx="285750" cy="214313"/>
          </a:xfrm>
          <a:prstGeom prst="star5">
            <a:avLst/>
          </a:prstGeom>
          <a:solidFill>
            <a:schemeClr val="accent6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3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72 0.01042 -0.06944 0.02107 -0.08715 0.03658 C -0.10486 0.05209 -0.10694 0.07755 -0.10642 0.09259 C -0.1059 0.10764 -0.10833 0.11366 -0.08385 0.12685 C -0.05937 0.14005 0.01076 0.17199 0.04028 0.17199 C 0.06979 0.17199 0.07604 0.1419 0.09358 0.12685 C 0.11111 0.11181 0.14375 0.09931 0.14514 0.08172 C 0.14653 0.06412 0.12361 0.03472 0.10156 0.02153 C 0.07951 0.00834 0.0408 0.00672 0.01285 0.00209 C -0.0151 -0.00254 -0.04149 -0.01435 -0.06615 -0.00648 C -0.0908 0.00139 -0.12222 0.02986 -0.13542 0.04954 C -0.14861 0.06922 -0.15069 0.09491 -0.14514 0.11181 C -0.13958 0.12871 -0.12361 0.13959 -0.10156 0.15047 C -0.07951 0.16134 -0.04028 0.17176 -0.01285 0.17639 C 0.01458 0.18102 0.03872 0.1831 0.06285 0.17847 C 0.08698 0.17384 0.11892 0.15949 0.13229 0.14838 C 0.14566 0.13727 0.14115 0.12176 0.14358 0.11181 C 0.14601 0.10185 0.15226 0.0963 0.1467 0.0882 C 0.14115 0.08009 0.11944 0.06898 0.10972 0.0625 C 0.1 0.05602 0.09618 0.05278 0.08872 0.04954 C 0.08125 0.0463 0.07049 0.04746 0.06458 0.04306 C 0.05868 0.03866 0.06736 0.02477 0.0533 0.02361 C 0.03924 0.02246 0.00677 0.03334 -0.01927 0.03658 C -0.04531 0.03982 -0.0842 0.03588 -0.1033 0.04306 C -0.1224 0.05023 -0.13316 0.06505 -0.13385 0.07963 C -0.13455 0.09422 -0.12083 0.11806 -0.10799 0.13125 C -0.09514 0.14445 -0.07622 0.15209 -0.05642 0.15926 C -0.03663 0.16644 -0.01615 0.17431 0.01128 0.17431 C 0.03872 0.17431 0.08698 0.16829 0.10799 0.15926 C 0.12899 0.15023 0.13021 0.13588 0.13715 0.12037 C 0.1441 0.10486 0.15625 0.08519 0.15 0.06667 C 0.14375 0.04815 0.12066 0.02014 0.1 0.00857 C 0.07934 -0.00301 0.05139 -0.00023 0.02587 -0.00208 C 0.00035 -0.00393 -0.03125 -0.0081 -0.0533 -0.00208 C -0.07535 0.00394 -0.09253 0.02199 -0.10642 0.03449 C -0.12031 0.04699 -0.1309 0.05741 -0.13715 0.07315 C -0.1434 0.08889 -0.15174 0.11667 -0.14358 0.12917 C -0.13542 0.14167 -0.11319 0.14375 -0.08872 0.14838 C -0.06424 0.15301 -0.02622 0.15185 0.0033 0.15695 C 0.03281 0.16204 0.06563 0.18033 0.08872 0.17847 C 0.11181 0.17662 0.13177 0.16158 0.14201 0.1463 C 0.15226 0.13102 0.15538 0.10394 0.15 0.08611 C 0.14462 0.06829 0.12951 0.05047 0.10972 0.03866 C 0.08993 0.02685 0.0533 0.02084 0.03073 0.01505 C 0.00816 0.00926 -0.0033 0.00417 -0.02587 0.0044 C -0.04844 0.00463 -0.08368 0.00718 -0.10486 0.01713 C -0.12604 0.02709 -0.14549 0.04908 -0.1533 0.06459 C -0.16111 0.08009 -0.15729 0.09584 -0.15156 0.10972 C -0.14583 0.12361 -0.13437 0.13727 -0.11927 0.14838 C -0.10417 0.15949 -0.08594 0.16806 -0.06128 0.17639 C -0.03663 0.18472 0.00017 0.19537 0.02899 0.19792 C 0.05781 0.20047 0.0901 0.20255 0.11128 0.19144 C 0.13247 0.18033 0.15347 0.15486 0.15642 0.13125 C 0.15938 0.10764 0.15313 0.07107 0.12899 0.04954 C 0.10486 0.02801 0.04427 0.0088 0.01128 0.00209 C -0.0217 -0.00463 -0.05017 0.00162 -0.06927 0.00857 C -0.08837 0.01551 -0.09826 0.04028 -0.1033 0.04306 C -0.10833 0.04584 -0.09809 0.02084 -0.1 0.02593 C -0.10191 0.03102 -0.1224 0.05209 -0.11458 0.07315 C -0.10677 0.09422 -0.06649 0.13704 -0.0533 0.15278 C -0.0401 0.16852 -0.0408 0.1588 -0.03542 0.16783 C -0.03003 0.17685 -0.02431 0.20116 -0.02101 0.20648 " pathEditMode="relative" ptsTypes="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72 0.01042 -0.06944 0.02107 -0.08715 0.03658 C -0.10486 0.05209 -0.10694 0.07755 -0.10642 0.09259 C -0.1059 0.10764 -0.10833 0.11366 -0.08385 0.12685 C -0.05937 0.14005 0.01076 0.17199 0.04028 0.17199 C 0.06979 0.17199 0.07604 0.1419 0.09358 0.12685 C 0.11111 0.11181 0.14375 0.09931 0.14514 0.08172 C 0.14653 0.06412 0.12361 0.03472 0.10156 0.02153 C 0.07951 0.00834 0.0408 0.00672 0.01285 0.00209 C -0.0151 -0.00254 -0.04149 -0.01435 -0.06615 -0.00648 C -0.0908 0.00139 -0.12222 0.02986 -0.13542 0.04954 C -0.14861 0.06922 -0.15069 0.09491 -0.14514 0.11181 C -0.13958 0.12871 -0.12361 0.13959 -0.10156 0.15047 C -0.07951 0.16134 -0.04028 0.17176 -0.01285 0.17639 C 0.01458 0.18102 0.03872 0.1831 0.06285 0.17847 C 0.08698 0.17384 0.11892 0.15949 0.13229 0.14838 C 0.14566 0.13727 0.14115 0.12176 0.14358 0.11181 C 0.14601 0.10185 0.15226 0.0963 0.1467 0.0882 C 0.14115 0.08009 0.11944 0.06898 0.10972 0.0625 C 0.1 0.05602 0.09618 0.05278 0.08872 0.04954 C 0.08125 0.0463 0.07049 0.04746 0.06458 0.04306 C 0.05868 0.03866 0.06736 0.02477 0.0533 0.02361 C 0.03924 0.02246 0.00677 0.03334 -0.01927 0.03658 C -0.04531 0.03982 -0.0842 0.03588 -0.1033 0.04306 C -0.1224 0.05023 -0.13316 0.06505 -0.13385 0.07963 C -0.13455 0.09422 -0.12083 0.11806 -0.10799 0.13125 C -0.09514 0.14445 -0.07622 0.15209 -0.05642 0.15926 C -0.03663 0.16644 -0.01615 0.17431 0.01128 0.17431 C 0.03872 0.17431 0.08698 0.16829 0.10799 0.15926 C 0.12899 0.15023 0.13021 0.13588 0.13715 0.12037 C 0.1441 0.10486 0.15625 0.08519 0.15 0.06667 C 0.14375 0.04815 0.12066 0.02014 0.1 0.00857 C 0.07934 -0.00301 0.05139 -0.00023 0.02587 -0.00208 C 0.00035 -0.00393 -0.03125 -0.0081 -0.0533 -0.00208 C -0.07535 0.00394 -0.09253 0.02199 -0.10642 0.03449 C -0.12031 0.04699 -0.1309 0.05741 -0.13715 0.07315 C -0.1434 0.08889 -0.15174 0.11667 -0.14358 0.12917 C -0.13542 0.14167 -0.11319 0.14375 -0.08872 0.14838 C -0.06424 0.15301 -0.02622 0.15185 0.0033 0.15695 C 0.03281 0.16204 0.06563 0.18033 0.08872 0.17847 C 0.11181 0.17662 0.13177 0.16158 0.14201 0.1463 C 0.15226 0.13102 0.15538 0.10394 0.15 0.08611 C 0.14462 0.06829 0.12951 0.05047 0.10972 0.03866 C 0.08993 0.02685 0.0533 0.02084 0.03073 0.01505 C 0.00816 0.00926 -0.0033 0.00417 -0.02587 0.0044 C -0.04844 0.00463 -0.08368 0.00718 -0.10486 0.01713 C -0.12604 0.02709 -0.14549 0.04908 -0.1533 0.06459 C -0.16111 0.08009 -0.15729 0.09584 -0.15156 0.10972 C -0.14583 0.12361 -0.13437 0.13727 -0.11927 0.14838 C -0.10417 0.15949 -0.08594 0.16806 -0.06128 0.17639 C -0.03663 0.18472 0.00017 0.19537 0.02899 0.19792 C 0.05781 0.20047 0.0901 0.20255 0.11128 0.19144 C 0.13247 0.18033 0.15347 0.15486 0.15642 0.13125 C 0.15938 0.10764 0.15313 0.07107 0.12899 0.04954 C 0.10486 0.02801 0.04427 0.0088 0.01128 0.00209 C -0.0217 -0.00463 -0.05017 0.00162 -0.06927 0.00857 C -0.08837 0.01551 -0.09826 0.04028 -0.1033 0.04306 C -0.10833 0.04584 -0.09809 0.02084 -0.1 0.02593 C -0.10191 0.03102 -0.1224 0.05209 -0.11458 0.07315 C -0.10677 0.09422 -0.06649 0.13704 -0.0533 0.15278 C -0.0401 0.16852 -0.0408 0.1588 -0.03542 0.16783 C -0.03003 0.17685 -0.02431 0.20116 -0.02101 0.20648 " pathEditMode="relative" ptsTypes="aaaaaaaaaaaaaaaaaaaaaaaaaaaaaaaaaaaaaaaaaaaaaaaaaaaaaaaa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-0.05278 C -0.03038 -0.04236 -0.0651 -0.03171 -0.08281 -0.0162 C -0.10052 -0.00069 -0.1026 0.02477 -0.10208 0.03982 C -0.10156 0.05486 -0.10399 0.06088 -0.07951 0.07408 C -0.05503 0.08727 0.0151 0.11922 0.04462 0.11922 C 0.07413 0.11922 0.08038 0.08912 0.09792 0.07408 C 0.11545 0.05903 0.14809 0.04653 0.14948 0.02894 C 0.15087 0.01135 0.12795 -0.01805 0.1059 -0.03125 C 0.08385 -0.04444 0.04514 -0.04606 0.01719 -0.05069 C -0.01076 -0.05532 -0.03715 -0.06713 -0.06181 -0.05926 C -0.08646 -0.05139 -0.11788 -0.02291 -0.13108 -0.00324 C -0.14427 0.01644 -0.14635 0.04213 -0.1408 0.05903 C -0.13524 0.07593 -0.11927 0.08681 -0.09722 0.09769 C -0.07517 0.10857 -0.03594 0.11898 -0.00851 0.12361 C 0.01892 0.12824 0.04306 0.13033 0.06719 0.1257 C 0.09132 0.12107 0.12326 0.10672 0.13663 0.0956 C 0.15 0.08449 0.14549 0.06898 0.14792 0.05903 C 0.15035 0.04908 0.1566 0.04352 0.15104 0.03542 C 0.14549 0.02732 0.12378 0.01621 0.11406 0.00972 C 0.10434 0.00324 0.10052 -2.59259E-6 0.09306 -0.00324 C 0.08559 -0.00648 0.07483 -0.00532 0.06892 -0.00972 C 0.06302 -0.01412 0.0717 -0.02801 0.05764 -0.02916 C 0.04358 -0.03032 0.01111 -0.01944 -0.01493 -0.0162 C -0.04097 -0.01296 -0.07986 -0.0169 -0.09896 -0.00972 C -0.11806 -0.00254 -0.12882 0.01227 -0.12951 0.02685 C -0.13021 0.04144 -0.11649 0.06528 -0.10365 0.07847 C -0.0908 0.09167 -0.07187 0.09931 -0.05208 0.10648 C -0.03229 0.11366 -0.01181 0.12153 0.01563 0.12153 C 0.04306 0.12153 0.09132 0.11551 0.11233 0.10648 C 0.13333 0.09746 0.13455 0.0831 0.14149 0.0676 C 0.14844 0.05209 0.16059 0.03241 0.15434 0.01389 C 0.14809 -0.00463 0.125 -0.03264 0.10434 -0.04421 C 0.08368 -0.05578 0.05573 -0.05301 0.03021 -0.05486 C 0.00469 -0.05671 -0.02691 -0.06088 -0.04896 -0.05486 C -0.07101 -0.04884 -0.08819 -0.03078 -0.10208 -0.01828 C -0.11597 -0.00578 -0.12656 0.00463 -0.13281 0.02037 C -0.13906 0.03611 -0.1474 0.06389 -0.13924 0.07639 C -0.13108 0.08889 -0.10885 0.09097 -0.08437 0.0956 C -0.0599 0.10023 -0.02187 0.09908 0.00764 0.10417 C 0.03715 0.10926 0.06997 0.12755 0.09306 0.1257 C 0.11615 0.12385 0.13611 0.1088 0.14635 0.09352 C 0.1566 0.07824 0.15972 0.05116 0.15434 0.03334 C 0.14896 0.01551 0.13385 -0.00231 0.11406 -0.01412 C 0.09427 -0.02592 0.05764 -0.03194 0.03507 -0.03773 C 0.0125 -0.04352 0.00104 -0.04861 -0.02153 -0.04838 C -0.0441 -0.04815 -0.07934 -0.0456 -0.10052 -0.03565 C -0.1217 -0.02569 -0.14115 -0.0037 -0.14896 0.01181 C -0.15677 0.02732 -0.15295 0.04306 -0.14722 0.05695 C -0.14149 0.07084 -0.13003 0.08449 -0.11493 0.0956 C -0.09983 0.10672 -0.0816 0.11528 -0.05694 0.12361 C -0.03229 0.13195 0.00451 0.1426 0.03333 0.14514 C 0.06215 0.14769 0.09444 0.14977 0.11563 0.13866 C 0.13681 0.12755 0.15781 0.10209 0.16076 0.07847 C 0.16372 0.05486 0.15747 0.01829 0.13333 -0.00324 C 0.1092 -0.02477 0.04861 -0.04398 0.01563 -0.05069 C -0.01736 -0.0574 -0.04583 -0.05115 -0.06493 -0.04421 C -0.08403 -0.03727 -0.09392 -0.0125 -0.09896 -0.00972 C -0.10399 -0.00694 -0.09375 -0.03194 -0.09566 -0.02685 C -0.09757 -0.02176 -0.11806 -0.00069 -0.11024 0.02037 C -0.10243 0.04144 -0.06215 0.08426 -0.04896 0.1 C -0.03576 0.11574 -0.03646 0.10602 -0.03108 0.11505 C -0.02569 0.12408 -0.01997 0.14838 -0.01667 0.15371 " pathEditMode="relative" rAng="0" ptsTypes="a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96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3472 0.01042 -0.06944 0.02107 -0.08715 0.03658 C -0.10486 0.05209 -0.10694 0.07755 -0.10642 0.09259 C -0.1059 0.10764 -0.10833 0.11366 -0.08385 0.12685 C -0.05937 0.14005 0.01076 0.17199 0.04028 0.17199 C 0.06979 0.17199 0.07604 0.1419 0.09358 0.12685 C 0.11111 0.11181 0.14375 0.09931 0.14514 0.08172 C 0.14653 0.06412 0.12361 0.03472 0.10156 0.02153 C 0.07951 0.00834 0.0408 0.00672 0.01285 0.00209 C -0.0151 -0.00254 -0.04149 -0.01435 -0.06615 -0.00648 C -0.0908 0.00139 -0.12222 0.02986 -0.13542 0.04954 C -0.14861 0.06922 -0.15069 0.09491 -0.14514 0.11181 C -0.13958 0.12871 -0.12361 0.13959 -0.10156 0.15047 C -0.07951 0.16134 -0.04028 0.17176 -0.01285 0.17639 C 0.01458 0.18102 0.03872 0.1831 0.06285 0.17847 C 0.08698 0.17384 0.11892 0.15949 0.13229 0.14838 C 0.14566 0.13727 0.14115 0.12176 0.14358 0.11181 C 0.14601 0.10185 0.15226 0.0963 0.1467 0.0882 C 0.14115 0.08009 0.11944 0.06898 0.10972 0.0625 C 0.1 0.05602 0.09618 0.05278 0.08872 0.04954 C 0.08125 0.0463 0.07049 0.04746 0.06458 0.04306 C 0.05868 0.03866 0.06736 0.02477 0.0533 0.02361 C 0.03924 0.02246 0.00677 0.03334 -0.01927 0.03658 C -0.04531 0.03982 -0.0842 0.03588 -0.1033 0.04306 C -0.1224 0.05023 -0.13316 0.06505 -0.13385 0.07963 C -0.13455 0.09422 -0.12083 0.11806 -0.10799 0.13125 C -0.09514 0.14445 -0.07622 0.15209 -0.05642 0.15926 C -0.03663 0.16644 -0.01615 0.17431 0.01128 0.17431 C 0.03872 0.17431 0.08698 0.16829 0.10799 0.15926 C 0.12899 0.15023 0.13021 0.13588 0.13715 0.12037 C 0.1441 0.10486 0.15625 0.08519 0.15 0.06667 C 0.14375 0.04815 0.12066 0.02014 0.1 0.00857 C 0.07934 -0.00301 0.05139 -0.00023 0.02587 -0.00208 C 0.00035 -0.00393 -0.03125 -0.0081 -0.0533 -0.00208 C -0.07535 0.00394 -0.09253 0.02199 -0.10642 0.03449 C -0.12031 0.04699 -0.1309 0.05741 -0.13715 0.07315 C -0.1434 0.08889 -0.15174 0.11667 -0.14358 0.12917 C -0.13542 0.14167 -0.11319 0.14375 -0.08872 0.14838 C -0.06424 0.15301 -0.02622 0.15185 0.0033 0.15695 C 0.03281 0.16204 0.06563 0.18033 0.08872 0.17847 C 0.11181 0.17662 0.13177 0.16158 0.14201 0.1463 C 0.15226 0.13102 0.15538 0.10394 0.15 0.08611 C 0.14462 0.06829 0.12951 0.05047 0.10972 0.03866 C 0.08993 0.02685 0.0533 0.02084 0.03073 0.01505 C 0.00816 0.00926 -0.0033 0.00417 -0.02587 0.0044 C -0.04844 0.00463 -0.08368 0.00718 -0.10486 0.01713 C -0.12604 0.02709 -0.14549 0.04908 -0.1533 0.06459 C -0.16111 0.08009 -0.15729 0.09584 -0.15156 0.10972 C -0.14583 0.12361 -0.13437 0.13727 -0.11927 0.14838 C -0.10417 0.15949 -0.08594 0.16806 -0.06128 0.17639 C -0.03663 0.18472 0.00017 0.19537 0.02899 0.19792 C 0.05781 0.20047 0.0901 0.20255 0.11128 0.19144 C 0.13247 0.18033 0.15347 0.15486 0.15642 0.13125 C 0.15938 0.10764 0.15313 0.07107 0.12899 0.04954 C 0.10486 0.02801 0.04427 0.0088 0.01128 0.00209 C -0.0217 -0.00463 -0.05017 0.00162 -0.06927 0.00857 C -0.08837 0.01551 -0.09826 0.04028 -0.1033 0.04306 C -0.10833 0.04584 -0.09809 0.02084 -0.1 0.02593 C -0.10191 0.03102 -0.1224 0.05209 -0.11458 0.07315 C -0.10677 0.09422 -0.06649 0.13704 -0.0533 0.15278 C -0.0401 0.16852 -0.0408 0.1588 -0.03542 0.16783 C -0.03003 0.17685 -0.02431 0.20116 -0.02101 0.20648 " pathEditMode="relative" ptsTypes="aaaaaa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E:\icon\hoanho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8375" y="3929064"/>
            <a:ext cx="2452688" cy="245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>
            <a:hlinkClick r:id="rId5" action="ppaction://hlinksldjump"/>
          </p:cNvPr>
          <p:cNvSpPr/>
          <p:nvPr/>
        </p:nvSpPr>
        <p:spPr>
          <a:xfrm>
            <a:off x="5738813" y="1"/>
            <a:ext cx="4500562" cy="3357563"/>
          </a:xfrm>
          <a:prstGeom prst="cloudCallout">
            <a:avLst>
              <a:gd name="adj1" fmla="val -107559"/>
              <a:gd name="adj2" fmla="val 57128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 err="1">
                <a:solidFill>
                  <a:srgbClr val="00B050"/>
                </a:solidFill>
              </a:rPr>
              <a:t>Hoan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hô</a:t>
            </a:r>
            <a:r>
              <a:rPr lang="en-US" sz="4000" dirty="0">
                <a:solidFill>
                  <a:srgbClr val="00B050"/>
                </a:solidFill>
              </a:rPr>
              <a:t>!! </a:t>
            </a:r>
            <a:r>
              <a:rPr lang="en-US" sz="4000" dirty="0" err="1">
                <a:solidFill>
                  <a:srgbClr val="00B050"/>
                </a:solidFill>
              </a:rPr>
              <a:t>Bạn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đã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chọn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đúng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đáp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án</a:t>
            </a:r>
            <a:r>
              <a:rPr lang="en-US" sz="4000" dirty="0">
                <a:solidFill>
                  <a:srgbClr val="00B050"/>
                </a:solidFill>
              </a:rPr>
              <a:t> </a:t>
            </a:r>
            <a:r>
              <a:rPr lang="en-US" sz="4000" dirty="0" err="1">
                <a:solidFill>
                  <a:srgbClr val="00B050"/>
                </a:solidFill>
              </a:rPr>
              <a:t>rồi</a:t>
            </a:r>
            <a:r>
              <a:rPr lang="en-US" sz="4000" dirty="0">
                <a:solidFill>
                  <a:srgbClr val="00B050"/>
                </a:solidFill>
              </a:rPr>
              <a:t>!!!</a:t>
            </a:r>
          </a:p>
        </p:txBody>
      </p:sp>
      <p:sp>
        <p:nvSpPr>
          <p:cNvPr id="5" name="6-Point Star 4"/>
          <p:cNvSpPr/>
          <p:nvPr/>
        </p:nvSpPr>
        <p:spPr>
          <a:xfrm>
            <a:off x="5238750" y="3357563"/>
            <a:ext cx="928688" cy="785812"/>
          </a:xfrm>
          <a:prstGeom prst="star6">
            <a:avLst>
              <a:gd name="adj" fmla="val 9941"/>
              <a:gd name="hf" fmla="val 115470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6-Point Star 5"/>
          <p:cNvSpPr/>
          <p:nvPr/>
        </p:nvSpPr>
        <p:spPr>
          <a:xfrm>
            <a:off x="8667750" y="4071939"/>
            <a:ext cx="928688" cy="1500187"/>
          </a:xfrm>
          <a:prstGeom prst="star6">
            <a:avLst>
              <a:gd name="adj" fmla="val 11881"/>
              <a:gd name="hf" fmla="val 115470"/>
            </a:avLst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5381626" y="57150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0727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vi-VN" b="1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8839201" y="4876801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1524001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1693864" y="55118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AutoShape 6"/>
          <p:cNvSpPr>
            <a:spLocks noChangeArrowheads="1"/>
          </p:cNvSpPr>
          <p:nvPr/>
        </p:nvSpPr>
        <p:spPr bwMode="auto">
          <a:xfrm>
            <a:off x="9525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770313" y="95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auto">
          <a:xfrm>
            <a:off x="6172201" y="3810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AutoShape 9"/>
          <p:cNvSpPr>
            <a:spLocks noChangeArrowheads="1"/>
          </p:cNvSpPr>
          <p:nvPr/>
        </p:nvSpPr>
        <p:spPr bwMode="auto">
          <a:xfrm>
            <a:off x="1828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>
            <a:off x="7162801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8" name="AutoShape 11"/>
          <p:cNvSpPr>
            <a:spLocks noChangeArrowheads="1"/>
          </p:cNvSpPr>
          <p:nvPr/>
        </p:nvSpPr>
        <p:spPr bwMode="auto">
          <a:xfrm>
            <a:off x="4572001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" name="AutoShape 13"/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1" name="AutoShape 14"/>
          <p:cNvSpPr>
            <a:spLocks noChangeArrowheads="1"/>
          </p:cNvSpPr>
          <p:nvPr/>
        </p:nvSpPr>
        <p:spPr bwMode="auto">
          <a:xfrm>
            <a:off x="9982201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AutoShape 15"/>
          <p:cNvSpPr>
            <a:spLocks noChangeArrowheads="1"/>
          </p:cNvSpPr>
          <p:nvPr/>
        </p:nvSpPr>
        <p:spPr bwMode="auto">
          <a:xfrm>
            <a:off x="4953001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3" name="AutoShape 16"/>
          <p:cNvSpPr>
            <a:spLocks noChangeArrowheads="1"/>
          </p:cNvSpPr>
          <p:nvPr/>
        </p:nvSpPr>
        <p:spPr bwMode="auto">
          <a:xfrm>
            <a:off x="9829801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3810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7086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9220200" y="59436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AutoShape 20"/>
          <p:cNvSpPr>
            <a:spLocks noChangeArrowheads="1"/>
          </p:cNvSpPr>
          <p:nvPr/>
        </p:nvSpPr>
        <p:spPr bwMode="auto">
          <a:xfrm>
            <a:off x="2971801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8" name="AutoShape 21"/>
          <p:cNvSpPr>
            <a:spLocks noChangeArrowheads="1"/>
          </p:cNvSpPr>
          <p:nvPr/>
        </p:nvSpPr>
        <p:spPr bwMode="auto">
          <a:xfrm>
            <a:off x="7924801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9906001" y="5181601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" name="Mo uoc ngay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8" name="Picture 26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7201694" y="3391694"/>
            <a:ext cx="6858000" cy="7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9" name="Picture 27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1867693" y="3391694"/>
            <a:ext cx="6858000" cy="7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0" name="Picture 28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1"/>
            <a:ext cx="9144000" cy="10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1" name="Picture 29" descr="BAR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0" y="6757988"/>
            <a:ext cx="9144000" cy="10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00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85549E-6 C 0.00521 -0.10567 -0.05902 -0.197 -0.14496 -0.20324 C -0.22725 -0.2111 -0.30416 -0.14035 -0.3092 -0.03769 C -0.31562 0.05664 -0.2618 0.14497 -0.18472 0.15121 C -0.11423 0.15606 -0.04739 0.09757 -0.04236 0.00947 C -0.03715 -0.07076 -0.08229 -0.14659 -0.14757 -0.15284 C -0.20781 -0.15769 -0.26441 -0.10868 -0.26823 -0.03469 C -0.27204 0.03144 -0.23611 0.09595 -0.18229 0.09942 C -0.1335 0.10404 -0.08732 0.06612 -0.08333 0.00624 C -0.0809 -0.0474 -0.10781 -0.09943 -0.15017 -0.10243 C -0.18732 -0.10567 -0.22465 -0.07723 -0.22725 -0.03145 C -0.22968 0.00786 -0.21059 0.04578 -0.17951 0.04901 C -0.15399 0.05202 -0.12708 0.03468 -0.12569 0.00323 C -0.12326 -0.0222 -0.1335 -0.04902 -0.1526 -0.05203 C -0.16823 -0.05203 -0.1835 -0.04579 -0.18611 -0.02844 C -0.18732 -0.01735 -0.18472 -0.00625 -0.17708 -0.00162 C -0.17326 4.85549E-6 -0.17066 4.85549E-6 -0.16684 -0.00162 " pathEditMode="relative" rAng="0" ptsTypes="fffffffffffffffff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-280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79 -0.22613 C -0.13368 -0.24509 -0.12204 -0.2659 -0.11093 -0.29226 C -0.08072 -0.36786 -0.07256 -0.44162 -0.09479 -0.45272 C -0.11753 -0.46613 -0.16093 -0.41318 -0.19131 -0.33758 C -0.20746 -0.29804 -0.21701 -0.26012 -0.22031 -0.23168 C -0.22517 -0.20902 -0.22673 -0.18636 -0.22673 -0.15977 C -0.22673 -0.07492 -0.2059 -0.00486 -0.18159 -0.00486 C -0.15746 -0.00486 -0.13663 -0.07492 -0.13663 -0.15977 C -0.13663 -0.19954 -0.14131 -0.23769 -0.1493 -0.26382 C -0.15295 -0.28648 -0.16093 -0.31099 -0.17048 -0.33573 C -0.20243 -0.41318 -0.24583 -0.46613 -0.26857 -0.45272 C -0.29079 -0.43977 -0.28263 -0.36786 -0.25086 -0.29041 C -0.23784 -0.25434 -0.22031 -0.22405 -0.20243 -0.20347 C -0.18975 -0.18451 -0.175 -0.1674 -0.1559 -0.15052 C -0.09826 -0.09596 -0.04045 -0.07122 -0.02413 -0.09388 C -0.00989 -0.11653 -0.04184 -0.17896 -0.09982 -0.23168 C -0.12395 -0.25434 -0.1493 -0.27145 -0.17048 -0.28278 C -0.18975 -0.29411 -0.21406 -0.30359 -0.23941 -0.30914 C -0.31006 -0.3281 -0.37118 -0.32255 -0.37604 -0.29226 C -0.38211 -0.26382 -0.32951 -0.22613 -0.25885 -0.20717 C -0.22673 -0.19954 -0.19618 -0.19584 -0.17204 -0.19792 C -0.15121 -0.19792 -0.12847 -0.20139 -0.10451 -0.20717 C -0.03385 -0.22613 0.01945 -0.2659 0.01268 -0.29411 C 0.00782 -0.32255 -0.05329 -0.33018 -0.12395 -0.31099 C -0.15746 -0.30151 -0.18836 -0.28833 -0.20885 -0.2733 C -0.22673 -0.26197 -0.24427 -0.24879 -0.26354 -0.23168 C -0.31979 -0.17688 -0.35347 -0.11653 -0.33732 -0.09388 C -0.32291 -0.07122 -0.26354 -0.09596 -0.20746 -0.14867 C -0.1802 -0.1748 -0.15746 -0.20139 -0.14479 -0.22613 Z " pathEditMode="relative" rAng="0" ptsTypes="fffffffffffffffffffffffffffff">
                                      <p:cBhvr>
                                        <p:cTn id="17" dur="2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0" y="-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xit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2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06" y="-37512"/>
            <a:ext cx="8596668" cy="13208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06" y="1659986"/>
            <a:ext cx="5118556" cy="33340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04184" y="5331655"/>
            <a:ext cx="2335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9815" y="513196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ập tin:Male Lion and Cub Chitwa South Africa Luca Galuzzi 2004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062" y="1659986"/>
            <a:ext cx="5534806" cy="33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031875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TIÊU HÓA Ở ĐỘNG VẬT</a:t>
            </a:r>
            <a:endParaRPr lang="en-US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1801"/>
            <a:ext cx="12192000" cy="3911600"/>
          </a:xfrm>
        </p:spPr>
        <p:txBody>
          <a:bodyPr>
            <a:normAutofit/>
          </a:bodyPr>
          <a:lstStyle/>
          <a:p>
            <a:pPr marL="571500" indent="-571500">
              <a:buAutoNum type="romanUcPeriod"/>
            </a:pP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LÀ GÌ?</a:t>
            </a:r>
          </a:p>
          <a:p>
            <a:pPr marL="571500" indent="-571500">
              <a:buAutoNum type="romanUcPeriod"/>
            </a:pP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Ở ĐỘNG VẬT CHƯA CÓ CƠ QUAN TIÊU HÓA</a:t>
            </a:r>
          </a:p>
          <a:p>
            <a:pPr marL="571500" indent="-571500">
              <a:buAutoNum type="romanUcPeriod"/>
            </a:pP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Ở ĐỘNG VẬT CÓ TÚI TIÊU HÓA</a:t>
            </a:r>
          </a:p>
          <a:p>
            <a:pPr marL="571500" indent="-571500">
              <a:buAutoNum type="romanUcPeriod"/>
            </a:pP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Ở ĐỘNG VẬT CÓ ỐNG TIÊU HÓA</a:t>
            </a:r>
          </a:p>
          <a:p>
            <a:pPr marL="571500" indent="-571500">
              <a:buAutoNum type="romanUcPeriod"/>
            </a:pP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TIÊU HÓA Ở THÚ ĂN THỊT VÀ THÚ ĂN THỰC VẬT</a:t>
            </a:r>
          </a:p>
          <a:p>
            <a:pPr marL="688975" indent="277813">
              <a:buAutoNum type="arabicPeriod"/>
            </a:pP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31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8975" indent="277813">
              <a:buAutoNum type="arabicPeriod"/>
            </a:pP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0"/>
            <a:ext cx="11582400" cy="520505"/>
          </a:xfrm>
        </p:spPr>
        <p:txBody>
          <a:bodyPr>
            <a:noAutofit/>
          </a:bodyPr>
          <a:lstStyle/>
          <a:p>
            <a:pPr marL="571500" indent="-571500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ĐẶC ĐIỂM TIÊU HÓA Ở THÚ ĂN THỊT VÀ THÚ ĂN THỰC VẬT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866" y="856574"/>
            <a:ext cx="11056178" cy="581024"/>
          </a:xfrm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encrypted-tbn3.gstatic.com/images?q=tbn:ANd9GcSVKZtkiuPPlr3zkDPRawBqiFOKOk36wD5Qjl-n8CNgaxKXaNZ-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6" y="1956546"/>
            <a:ext cx="5012579" cy="39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zung.zetamu.net/Files/Mirella_Lesson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433" y="1956546"/>
            <a:ext cx="5325449" cy="39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182021"/>
              </p:ext>
            </p:extLst>
          </p:nvPr>
        </p:nvGraphicFramePr>
        <p:xfrm>
          <a:off x="104722" y="-11865"/>
          <a:ext cx="11972978" cy="6531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469"/>
                <a:gridCol w="4895557"/>
                <a:gridCol w="5479952"/>
              </a:tblGrid>
              <a:tr h="4953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0309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Mềm</a:t>
                      </a:r>
                      <a:endParaRPr lang="en-US" sz="27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7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27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7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724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5579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7396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109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tịt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0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162980" y="6274317"/>
            <a:ext cx="549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4"/>
          <p:cNvGrpSpPr>
            <a:grpSpLocks/>
          </p:cNvGrpSpPr>
          <p:nvPr/>
        </p:nvGrpSpPr>
        <p:grpSpPr bwMode="auto">
          <a:xfrm>
            <a:off x="41906" y="1606846"/>
            <a:ext cx="5704610" cy="4624274"/>
            <a:chOff x="-32" y="53"/>
            <a:chExt cx="5512" cy="4531"/>
          </a:xfrm>
        </p:grpSpPr>
        <p:pic>
          <p:nvPicPr>
            <p:cNvPr id="21" name="Picture 5" descr="hinh ve ham me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" t="21326" r="11667" b="11710"/>
            <a:stretch/>
          </p:blipFill>
          <p:spPr bwMode="auto">
            <a:xfrm>
              <a:off x="288" y="53"/>
              <a:ext cx="4800" cy="3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-32" y="526"/>
              <a:ext cx="1232" cy="9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r>
                <a:rPr lang="en-US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0" y="3649"/>
              <a:ext cx="1248" cy="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nanh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 Box 8"/>
            <p:cNvSpPr txBox="1">
              <a:spLocks noChangeArrowheads="1"/>
            </p:cNvSpPr>
            <p:nvPr/>
          </p:nvSpPr>
          <p:spPr bwMode="auto">
            <a:xfrm>
              <a:off x="1632" y="151"/>
              <a:ext cx="1200" cy="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800" b="1" dirty="0" smtClean="0">
                  <a:solidFill>
                    <a:srgbClr val="0000FF"/>
                  </a:solidFill>
                  <a:latin typeface="VNI-Times" pitchFamily="2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 flipV="1">
              <a:off x="336" y="3024"/>
              <a:ext cx="336" cy="62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auto">
            <a:xfrm>
              <a:off x="1680" y="3600"/>
              <a:ext cx="1440" cy="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ăn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thịt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 flipH="1" flipV="1">
              <a:off x="2016" y="2880"/>
              <a:ext cx="1584" cy="4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H="1" flipV="1">
              <a:off x="1632" y="3072"/>
              <a:ext cx="816" cy="5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446" y="1431"/>
              <a:ext cx="34" cy="92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H="1">
              <a:off x="2208" y="1129"/>
              <a:ext cx="4" cy="131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auto">
            <a:xfrm>
              <a:off x="3552" y="2672"/>
              <a:ext cx="1928" cy="9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800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5567341" y="1507729"/>
            <a:ext cx="12801" cy="526341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49366" y="6231120"/>
            <a:ext cx="4829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101600" y="0"/>
            <a:ext cx="11582400" cy="5205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/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ĐẶC ĐIỂM TIÊU HÓA Ở THÚ ĂN THỊT VÀ THÚ ĂN THỰC VẬT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180868" y="646159"/>
            <a:ext cx="9019403" cy="5810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2667670499"/>
              </p:ext>
            </p:extLst>
          </p:nvPr>
        </p:nvGraphicFramePr>
        <p:xfrm>
          <a:off x="6144072" y="1923334"/>
          <a:ext cx="5840934" cy="3893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" name="Bitmap Image" r:id="rId4" imgW="2666667" imgH="1876190" progId="Paint.Picture">
                  <p:embed/>
                </p:oleObj>
              </mc:Choice>
              <mc:Fallback>
                <p:oleObj name="Bitmap Image" r:id="rId4" imgW="2666667" imgH="187619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4072" y="1923334"/>
                        <a:ext cx="5840934" cy="38939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5959140" y="2435865"/>
            <a:ext cx="6117489" cy="3743341"/>
            <a:chOff x="852901" y="1420838"/>
            <a:chExt cx="8600588" cy="4983458"/>
          </a:xfrm>
        </p:grpSpPr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4493031" y="5789688"/>
              <a:ext cx="2375431" cy="614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cửa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Line 7"/>
            <p:cNvSpPr>
              <a:spLocks noChangeShapeType="1"/>
            </p:cNvSpPr>
            <p:nvPr/>
          </p:nvSpPr>
          <p:spPr bwMode="auto">
            <a:xfrm flipH="1" flipV="1">
              <a:off x="5890342" y="2895778"/>
              <a:ext cx="2235700" cy="77368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 Box 8"/>
            <p:cNvSpPr txBox="1">
              <a:spLocks noChangeArrowheads="1"/>
            </p:cNvSpPr>
            <p:nvPr/>
          </p:nvSpPr>
          <p:spPr bwMode="auto">
            <a:xfrm>
              <a:off x="6868463" y="1420838"/>
              <a:ext cx="2585026" cy="696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Tấm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sừng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45" name="Line 9"/>
            <p:cNvSpPr>
              <a:spLocks noChangeShapeType="1"/>
            </p:cNvSpPr>
            <p:nvPr/>
          </p:nvSpPr>
          <p:spPr bwMode="auto">
            <a:xfrm>
              <a:off x="8475369" y="1983818"/>
              <a:ext cx="558925" cy="210705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0"/>
            <p:cNvSpPr>
              <a:spLocks noChangeShapeType="1"/>
            </p:cNvSpPr>
            <p:nvPr/>
          </p:nvSpPr>
          <p:spPr bwMode="auto">
            <a:xfrm flipV="1">
              <a:off x="6030074" y="5267622"/>
              <a:ext cx="2095968" cy="49219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2"/>
            <p:cNvSpPr>
              <a:spLocks noChangeShapeType="1"/>
            </p:cNvSpPr>
            <p:nvPr/>
          </p:nvSpPr>
          <p:spPr bwMode="auto">
            <a:xfrm>
              <a:off x="5890342" y="2895778"/>
              <a:ext cx="1467178" cy="196713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13"/>
            <p:cNvSpPr txBox="1">
              <a:spLocks noChangeArrowheads="1"/>
            </p:cNvSpPr>
            <p:nvPr/>
          </p:nvSpPr>
          <p:spPr bwMode="auto">
            <a:xfrm>
              <a:off x="852901" y="4315648"/>
              <a:ext cx="2172950" cy="614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 Box 17"/>
            <p:cNvSpPr txBox="1">
              <a:spLocks noChangeArrowheads="1"/>
            </p:cNvSpPr>
            <p:nvPr/>
          </p:nvSpPr>
          <p:spPr bwMode="auto">
            <a:xfrm>
              <a:off x="1139480" y="1483113"/>
              <a:ext cx="3353549" cy="614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cạnh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hàm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Line 18"/>
            <p:cNvSpPr>
              <a:spLocks noChangeShapeType="1"/>
            </p:cNvSpPr>
            <p:nvPr/>
          </p:nvSpPr>
          <p:spPr bwMode="auto">
            <a:xfrm>
              <a:off x="2955986" y="2071063"/>
              <a:ext cx="1047984" cy="133501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 Box 19"/>
            <p:cNvSpPr txBox="1">
              <a:spLocks noChangeArrowheads="1"/>
            </p:cNvSpPr>
            <p:nvPr/>
          </p:nvSpPr>
          <p:spPr bwMode="auto">
            <a:xfrm>
              <a:off x="4912223" y="2262016"/>
              <a:ext cx="2445297" cy="6146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nanh</a:t>
              </a:r>
              <a:endPara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 flipH="1">
              <a:off x="2349305" y="3866729"/>
              <a:ext cx="466950" cy="5645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534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148529"/>
              </p:ext>
            </p:extLst>
          </p:nvPr>
        </p:nvGraphicFramePr>
        <p:xfrm>
          <a:off x="104722" y="-11865"/>
          <a:ext cx="11972978" cy="6590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469"/>
                <a:gridCol w="4895557"/>
                <a:gridCol w="5479952"/>
              </a:tblGrid>
              <a:tr h="4953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phận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90309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Mềm</a:t>
                      </a:r>
                      <a:endParaRPr lang="en-US" sz="27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dinh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dưỡng</a:t>
                      </a:r>
                      <a:endParaRPr lang="en-US" sz="27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Cứng</a:t>
                      </a:r>
                      <a:endParaRPr lang="en-US" sz="2700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hóa</a:t>
                      </a:r>
                      <a:endParaRPr lang="en-US" sz="2700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67242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loại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răng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: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cửa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nanh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hàm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trước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,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thịt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họn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năng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cắn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xé</a:t>
                      </a:r>
                      <a:r>
                        <a:rPr lang="en-US" sz="2700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kern="1200" baseline="0" dirty="0" err="1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thịt</a:t>
                      </a:r>
                      <a:endParaRPr lang="en-US" sz="27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sừng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giật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gờ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cứng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nghiền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nát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lang="en-US" sz="27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Các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răng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nhai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và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nghiền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thức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ăn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phát</a:t>
                      </a:r>
                      <a:r>
                        <a:rPr kumimoji="0" lang="en-US" sz="2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triển</a:t>
                      </a: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/>
                </a:tc>
              </a:tr>
              <a:tr h="155579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396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1094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tịt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11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Ong tieu hoa cua ch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53" t="5098" b="60109"/>
          <a:stretch/>
        </p:blipFill>
        <p:spPr bwMode="auto">
          <a:xfrm>
            <a:off x="604904" y="1378977"/>
            <a:ext cx="4295643" cy="330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Ong tieu hoa cua thu an thuc va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15" r="31363" b="81127"/>
          <a:stretch/>
        </p:blipFill>
        <p:spPr bwMode="auto">
          <a:xfrm>
            <a:off x="6822831" y="1227183"/>
            <a:ext cx="3024554" cy="253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4904" y="6141722"/>
            <a:ext cx="431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5213" y="6203277"/>
            <a:ext cx="4318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765652" y="1470465"/>
            <a:ext cx="14433" cy="496570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00" y="1"/>
            <a:ext cx="11582400" cy="494364"/>
          </a:xfrm>
        </p:spPr>
        <p:txBody>
          <a:bodyPr>
            <a:noAutofit/>
          </a:bodyPr>
          <a:lstStyle/>
          <a:p>
            <a:pPr marL="571500" indent="-571500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ĐẶC ĐIỂM TIÊU HÓA Ở THÚ ĂN THỊT VÀ THÚ ĂN THỰC VẬT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2" name="Picture 10" descr="Ong tieu hoa cua thu an thuc v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61572" r="21951" b="4367"/>
          <a:stretch>
            <a:fillRect/>
          </a:stretch>
        </p:blipFill>
        <p:spPr bwMode="auto">
          <a:xfrm>
            <a:off x="5647632" y="3403044"/>
            <a:ext cx="5056157" cy="2640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180868" y="646159"/>
            <a:ext cx="9019403" cy="58102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428382" y="5380383"/>
            <a:ext cx="2288659" cy="649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04142" y="2270041"/>
            <a:ext cx="451024" cy="649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7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3053</TotalTime>
  <Words>2097</Words>
  <Application>Microsoft Office PowerPoint</Application>
  <PresentationFormat>Widescreen</PresentationFormat>
  <Paragraphs>273</Paragraphs>
  <Slides>36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VNI-Times</vt:lpstr>
      <vt:lpstr>Office Theme</vt:lpstr>
      <vt:lpstr>Bitmap Image</vt:lpstr>
      <vt:lpstr>PowerPoint Presentation</vt:lpstr>
      <vt:lpstr>PowerPoint Presentation</vt:lpstr>
      <vt:lpstr>Bài16-17:  TIÊU HÓA Ở ĐỘNG VẬT (Tiếp theo) HÔ HẤP Ở ĐỘNG VẬT</vt:lpstr>
      <vt:lpstr>A. TIÊU HÓA Ở ĐỘNG VẬT</vt:lpstr>
      <vt:lpstr>V. ĐẶC ĐIỂM TIÊU HÓA Ở THÚ ĂN THỊT VÀ THÚ ĂN THỰC VẬT</vt:lpstr>
      <vt:lpstr>PowerPoint Presentation</vt:lpstr>
      <vt:lpstr>PowerPoint Presentation</vt:lpstr>
      <vt:lpstr>PowerPoint Presentation</vt:lpstr>
      <vt:lpstr>V. ĐẶC ĐIỂM TIÊU HÓA Ở THÚ ĂN THỊT VÀ THÚ ĂN THỰC VẬT</vt:lpstr>
      <vt:lpstr>PowerPoint Presentation</vt:lpstr>
      <vt:lpstr>V. ĐẶC ĐIỂM TIÊU HÓA Ở THÚ ĂN THỊT VÀ THÚ ĂN THỰC VẬT</vt:lpstr>
      <vt:lpstr>PowerPoint Presentation</vt:lpstr>
      <vt:lpstr>V. ĐẶC ĐIỂM TIÊU HÓA Ở THÚ ĂN THỊT VÀ THÚ ĂN THỰC VẬT 2. đặc điểm tiêu hóa ở thú ăn thực vật</vt:lpstr>
      <vt:lpstr>PowerPoint Presentation</vt:lpstr>
      <vt:lpstr>Tổng kết bài 16:</vt:lpstr>
      <vt:lpstr>B. HÔ HẤP Ở ĐỘNG VẬT</vt:lpstr>
      <vt:lpstr>I. HÔ HẤP LÀ GÌ?</vt:lpstr>
      <vt:lpstr>I. HÔ HẤP LÀ GÌ?</vt:lpstr>
      <vt:lpstr>I. HÔ HẤP LÀ GÌ?</vt:lpstr>
      <vt:lpstr>PowerPoint Presentation</vt:lpstr>
      <vt:lpstr>PowerPoint Presentation</vt:lpstr>
      <vt:lpstr>III. CÁC HÌNH THỨC HÔ HẤP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loài có khả năng ăn nhiều 1 lúc: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Bài16-17:  TIÊU HÓA Ở ĐỘNG VẬT (Tiếp theo) HÔ HẤP Ở ĐỘNG VẬT</dc:title>
  <dc:creator>Thu Tho</dc:creator>
  <cp:lastModifiedBy>Thu Tho</cp:lastModifiedBy>
  <cp:revision>272</cp:revision>
  <dcterms:created xsi:type="dcterms:W3CDTF">2013-09-27T13:52:09Z</dcterms:created>
  <dcterms:modified xsi:type="dcterms:W3CDTF">2021-10-12T07:24:54Z</dcterms:modified>
</cp:coreProperties>
</file>