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0" r:id="rId2"/>
    <p:sldId id="258" r:id="rId3"/>
    <p:sldId id="259" r:id="rId4"/>
    <p:sldId id="269" r:id="rId5"/>
    <p:sldId id="256" r:id="rId6"/>
    <p:sldId id="261" r:id="rId7"/>
    <p:sldId id="273" r:id="rId8"/>
    <p:sldId id="272" r:id="rId9"/>
    <p:sldId id="263" r:id="rId10"/>
    <p:sldId id="271" r:id="rId11"/>
    <p:sldId id="262" r:id="rId12"/>
    <p:sldId id="291" r:id="rId13"/>
    <p:sldId id="303" r:id="rId14"/>
    <p:sldId id="265" r:id="rId15"/>
    <p:sldId id="279" r:id="rId16"/>
    <p:sldId id="274" r:id="rId17"/>
    <p:sldId id="278" r:id="rId18"/>
    <p:sldId id="264" r:id="rId19"/>
    <p:sldId id="290" r:id="rId20"/>
    <p:sldId id="277" r:id="rId21"/>
    <p:sldId id="287" r:id="rId22"/>
    <p:sldId id="267" r:id="rId23"/>
    <p:sldId id="268" r:id="rId24"/>
    <p:sldId id="283" r:id="rId25"/>
    <p:sldId id="314" r:id="rId26"/>
    <p:sldId id="297" r:id="rId27"/>
    <p:sldId id="298" r:id="rId28"/>
    <p:sldId id="294" r:id="rId29"/>
    <p:sldId id="293" r:id="rId30"/>
    <p:sldId id="320" r:id="rId31"/>
    <p:sldId id="321" r:id="rId32"/>
    <p:sldId id="323" r:id="rId33"/>
    <p:sldId id="322" r:id="rId34"/>
    <p:sldId id="324" r:id="rId35"/>
    <p:sldId id="302" r:id="rId36"/>
    <p:sldId id="311" r:id="rId37"/>
    <p:sldId id="325" r:id="rId38"/>
    <p:sldId id="315" r:id="rId39"/>
    <p:sldId id="304" r:id="rId40"/>
    <p:sldId id="300" r:id="rId41"/>
    <p:sldId id="299" r:id="rId42"/>
    <p:sldId id="31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3CC33"/>
    <a:srgbClr val="000099"/>
    <a:srgbClr val="FF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78" autoAdjust="0"/>
  </p:normalViewPr>
  <p:slideViewPr>
    <p:cSldViewPr snapToGrid="0">
      <p:cViewPr varScale="1">
        <p:scale>
          <a:sx n="50" d="100"/>
          <a:sy n="50" d="100"/>
        </p:scale>
        <p:origin x="3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89343-423D-4936-8D95-3E14955BDAA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9ACD-76AD-40B7-9360-F6FF5F492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5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3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68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1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3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8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8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14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93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2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69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60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15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2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37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43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3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29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647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72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92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373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4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96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746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7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941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67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2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187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01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848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210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2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2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39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98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9ACD-76AD-40B7-9360-F6FF5F492C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7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3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6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7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9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2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9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4AC3-76D7-4402-9F39-3E33D4D6043A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F03DB-0FB7-4BD9-AFB9-E8692E77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6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3.pn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6.jpe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4.jpe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6" Type="http://schemas.openxmlformats.org/officeDocument/2006/relationships/image" Target="../media/image37.jpeg"/><Relationship Id="rId5" Type="http://schemas.openxmlformats.org/officeDocument/2006/relationships/hyperlink" Target="23.chinh.ppt" TargetMode="Externa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2" name="Picture 6" descr="blue-dolphin-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0" y="6105526"/>
            <a:ext cx="127635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4" name="Picture 8" descr="IMG_8242-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89" y="551329"/>
            <a:ext cx="4953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9" descr="IMG_8259_2-6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41" y="475128"/>
            <a:ext cx="4953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2487148" y="-14241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</a:rPr>
              <a:t>Khí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hậu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trở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lạnh</a:t>
            </a:r>
            <a:r>
              <a:rPr lang="en-US" altLang="en-US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688883" y="5211854"/>
            <a:ext cx="5562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</a:rPr>
              <a:t>Chim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Sẻ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xù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lông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giữ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</a:rPr>
              <a:t>ấm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cơ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5789" name="Picture 13" descr="mpudi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89" y="551329"/>
            <a:ext cx="419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90" name="Picture 14" descr="mpudi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843" y="457479"/>
            <a:ext cx="4191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91" name="Line 15"/>
          <p:cNvSpPr>
            <a:spLocks noChangeShapeType="1"/>
          </p:cNvSpPr>
          <p:nvPr/>
        </p:nvSpPr>
        <p:spPr bwMode="auto">
          <a:xfrm>
            <a:off x="8659905" y="363630"/>
            <a:ext cx="385483" cy="14831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7743825" y="-75034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2060"/>
                </a:solidFill>
              </a:rPr>
              <a:t>Kích</a:t>
            </a:r>
            <a:r>
              <a:rPr lang="en-US" altLang="en-US" sz="3200" b="1" dirty="0">
                <a:solidFill>
                  <a:srgbClr val="002060"/>
                </a:solidFill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</a:rPr>
              <a:t>thích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943165" y="5552515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2060"/>
                </a:solidFill>
              </a:rPr>
              <a:t>Lá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cây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xếp</a:t>
            </a:r>
            <a:r>
              <a:rPr lang="en-US" altLang="en-US" sz="3600" b="1" dirty="0">
                <a:solidFill>
                  <a:srgbClr val="002060"/>
                </a:solidFill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</a:rPr>
              <a:t>lại</a:t>
            </a:r>
            <a:r>
              <a:rPr lang="en-US" altLang="en-US" sz="36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4" y="28814"/>
            <a:ext cx="10403842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/>
      <p:bldP spid="75788" grpId="0"/>
      <p:bldP spid="75791" grpId="0" animBg="1"/>
      <p:bldP spid="75792" grpId="0"/>
      <p:bldP spid="757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091" y="-8"/>
            <a:ext cx="6025395" cy="70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6749" y="448093"/>
            <a:ext cx="243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246779" y="3710194"/>
            <a:ext cx="1830884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3005927" y="1500394"/>
            <a:ext cx="1830884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3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30629" y="1107290"/>
            <a:ext cx="12061371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altLang="en-US" sz="3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….):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thân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uốn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cong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phía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nguồn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thích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Tốc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chậm</a:t>
            </a:r>
            <a:r>
              <a:rPr lang="en-US" alt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1565" y="2097709"/>
            <a:ext cx="3089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765176"/>
            <a:ext cx="273685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3" r="64047" b="23581"/>
          <a:stretch>
            <a:fillRect/>
          </a:stretch>
        </p:blipFill>
        <p:spPr bwMode="auto">
          <a:xfrm>
            <a:off x="4656139" y="765176"/>
            <a:ext cx="2809875" cy="27352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7648577" y="496908"/>
            <a:ext cx="2970212" cy="2776538"/>
            <a:chOff x="336" y="996"/>
            <a:chExt cx="1728" cy="1692"/>
          </a:xfrm>
        </p:grpSpPr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336" y="1568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2064" y="1568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336" y="2688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676">
              <a:off x="528" y="1836"/>
              <a:ext cx="512" cy="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68412">
              <a:off x="775" y="1867"/>
              <a:ext cx="457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2" name="Freeform 20" descr="20%"/>
            <p:cNvSpPr>
              <a:spLocks/>
            </p:cNvSpPr>
            <p:nvPr/>
          </p:nvSpPr>
          <p:spPr bwMode="auto">
            <a:xfrm>
              <a:off x="1104" y="1792"/>
              <a:ext cx="192" cy="672"/>
            </a:xfrm>
            <a:custGeom>
              <a:avLst/>
              <a:gdLst>
                <a:gd name="T0" fmla="*/ 8 w 112"/>
                <a:gd name="T1" fmla="*/ 0 h 432"/>
                <a:gd name="T2" fmla="*/ 8 w 112"/>
                <a:gd name="T3" fmla="*/ 336 h 432"/>
                <a:gd name="T4" fmla="*/ 56 w 112"/>
                <a:gd name="T5" fmla="*/ 432 h 432"/>
                <a:gd name="T6" fmla="*/ 104 w 112"/>
                <a:gd name="T7" fmla="*/ 336 h 432"/>
                <a:gd name="T8" fmla="*/ 104 w 112"/>
                <a:gd name="T9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32">
                  <a:moveTo>
                    <a:pt x="8" y="0"/>
                  </a:moveTo>
                  <a:cubicBezTo>
                    <a:pt x="4" y="132"/>
                    <a:pt x="0" y="264"/>
                    <a:pt x="8" y="336"/>
                  </a:cubicBezTo>
                  <a:cubicBezTo>
                    <a:pt x="16" y="408"/>
                    <a:pt x="40" y="432"/>
                    <a:pt x="56" y="432"/>
                  </a:cubicBezTo>
                  <a:cubicBezTo>
                    <a:pt x="72" y="432"/>
                    <a:pt x="96" y="400"/>
                    <a:pt x="104" y="336"/>
                  </a:cubicBezTo>
                  <a:cubicBezTo>
                    <a:pt x="112" y="272"/>
                    <a:pt x="104" y="104"/>
                    <a:pt x="104" y="48"/>
                  </a:cubicBezTo>
                </a:path>
              </a:pathLst>
            </a:custGeom>
            <a:pattFill prst="pct20">
              <a:fgClr>
                <a:srgbClr val="FF6600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1440" y="1968"/>
              <a:ext cx="711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1120" y="2000"/>
              <a:ext cx="711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1488" y="1867"/>
              <a:ext cx="85" cy="91"/>
            </a:xfrm>
            <a:custGeom>
              <a:avLst/>
              <a:gdLst>
                <a:gd name="T0" fmla="*/ 64 w 64"/>
                <a:gd name="T1" fmla="*/ 0 h 59"/>
                <a:gd name="T2" fmla="*/ 16 w 64"/>
                <a:gd name="T3" fmla="*/ 32 h 59"/>
                <a:gd name="T4" fmla="*/ 0 w 64"/>
                <a:gd name="T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9">
                  <a:moveTo>
                    <a:pt x="64" y="0"/>
                  </a:moveTo>
                  <a:cubicBezTo>
                    <a:pt x="48" y="11"/>
                    <a:pt x="22" y="14"/>
                    <a:pt x="16" y="32"/>
                  </a:cubicBezTo>
                  <a:cubicBezTo>
                    <a:pt x="7" y="59"/>
                    <a:pt x="16" y="56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1403" y="1979"/>
              <a:ext cx="192" cy="112"/>
            </a:xfrm>
            <a:custGeom>
              <a:avLst/>
              <a:gdLst>
                <a:gd name="T0" fmla="*/ 144 w 144"/>
                <a:gd name="T1" fmla="*/ 0 h 72"/>
                <a:gd name="T2" fmla="*/ 0 w 144"/>
                <a:gd name="T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cubicBezTo>
                    <a:pt x="110" y="51"/>
                    <a:pt x="59" y="72"/>
                    <a:pt x="0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1595" y="1954"/>
              <a:ext cx="65" cy="137"/>
            </a:xfrm>
            <a:custGeom>
              <a:avLst/>
              <a:gdLst>
                <a:gd name="T0" fmla="*/ 0 w 49"/>
                <a:gd name="T1" fmla="*/ 0 h 88"/>
                <a:gd name="T2" fmla="*/ 24 w 49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88">
                  <a:moveTo>
                    <a:pt x="0" y="0"/>
                  </a:moveTo>
                  <a:cubicBezTo>
                    <a:pt x="49" y="16"/>
                    <a:pt x="24" y="0"/>
                    <a:pt x="24" y="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1371" y="2190"/>
              <a:ext cx="149" cy="36"/>
            </a:xfrm>
            <a:custGeom>
              <a:avLst/>
              <a:gdLst>
                <a:gd name="T0" fmla="*/ 112 w 112"/>
                <a:gd name="T1" fmla="*/ 0 h 23"/>
                <a:gd name="T2" fmla="*/ 0 w 112"/>
                <a:gd name="T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23">
                  <a:moveTo>
                    <a:pt x="112" y="0"/>
                  </a:moveTo>
                  <a:cubicBezTo>
                    <a:pt x="44" y="23"/>
                    <a:pt x="81" y="16"/>
                    <a:pt x="0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1541" y="2140"/>
              <a:ext cx="36" cy="237"/>
            </a:xfrm>
            <a:custGeom>
              <a:avLst/>
              <a:gdLst>
                <a:gd name="T0" fmla="*/ 0 w 27"/>
                <a:gd name="T1" fmla="*/ 0 h 152"/>
                <a:gd name="T2" fmla="*/ 16 w 27"/>
                <a:gd name="T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152">
                  <a:moveTo>
                    <a:pt x="0" y="0"/>
                  </a:moveTo>
                  <a:cubicBezTo>
                    <a:pt x="27" y="81"/>
                    <a:pt x="16" y="31"/>
                    <a:pt x="16" y="1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765" y="1879"/>
              <a:ext cx="128" cy="137"/>
            </a:xfrm>
            <a:custGeom>
              <a:avLst/>
              <a:gdLst>
                <a:gd name="T0" fmla="*/ 96 w 96"/>
                <a:gd name="T1" fmla="*/ 0 h 88"/>
                <a:gd name="T2" fmla="*/ 0 w 96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88">
                  <a:moveTo>
                    <a:pt x="96" y="0"/>
                  </a:moveTo>
                  <a:cubicBezTo>
                    <a:pt x="67" y="44"/>
                    <a:pt x="48" y="64"/>
                    <a:pt x="0" y="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915" y="2016"/>
              <a:ext cx="26" cy="212"/>
            </a:xfrm>
            <a:custGeom>
              <a:avLst/>
              <a:gdLst>
                <a:gd name="T0" fmla="*/ 0 w 20"/>
                <a:gd name="T1" fmla="*/ 0 h 136"/>
                <a:gd name="T2" fmla="*/ 8 w 20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36">
                  <a:moveTo>
                    <a:pt x="0" y="0"/>
                  </a:moveTo>
                  <a:cubicBezTo>
                    <a:pt x="20" y="59"/>
                    <a:pt x="8" y="16"/>
                    <a:pt x="8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744" y="2153"/>
              <a:ext cx="139" cy="62"/>
            </a:xfrm>
            <a:custGeom>
              <a:avLst/>
              <a:gdLst>
                <a:gd name="T0" fmla="*/ 104 w 104"/>
                <a:gd name="T1" fmla="*/ 0 h 40"/>
                <a:gd name="T2" fmla="*/ 24 w 104"/>
                <a:gd name="T3" fmla="*/ 32 h 40"/>
                <a:gd name="T4" fmla="*/ 0 w 10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0">
                  <a:moveTo>
                    <a:pt x="104" y="0"/>
                  </a:moveTo>
                  <a:cubicBezTo>
                    <a:pt x="71" y="8"/>
                    <a:pt x="53" y="17"/>
                    <a:pt x="24" y="32"/>
                  </a:cubicBezTo>
                  <a:cubicBezTo>
                    <a:pt x="16" y="36"/>
                    <a:pt x="0" y="40"/>
                    <a:pt x="0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1605" y="2315"/>
              <a:ext cx="171" cy="1"/>
            </a:xfrm>
            <a:custGeom>
              <a:avLst/>
              <a:gdLst>
                <a:gd name="T0" fmla="*/ 128 w 128"/>
                <a:gd name="T1" fmla="*/ 0 h 1"/>
                <a:gd name="T2" fmla="*/ 0 w 1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1">
                  <a:moveTo>
                    <a:pt x="128" y="0"/>
                  </a:moveTo>
                  <a:cubicBezTo>
                    <a:pt x="85" y="0"/>
                    <a:pt x="43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1787" y="2066"/>
              <a:ext cx="117" cy="25"/>
            </a:xfrm>
            <a:custGeom>
              <a:avLst/>
              <a:gdLst>
                <a:gd name="T0" fmla="*/ 88 w 88"/>
                <a:gd name="T1" fmla="*/ 0 h 16"/>
                <a:gd name="T2" fmla="*/ 0 w 88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6">
                  <a:moveTo>
                    <a:pt x="88" y="0"/>
                  </a:moveTo>
                  <a:cubicBezTo>
                    <a:pt x="60" y="9"/>
                    <a:pt x="0" y="16"/>
                    <a:pt x="0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923" y="1867"/>
              <a:ext cx="74" cy="37"/>
            </a:xfrm>
            <a:custGeom>
              <a:avLst/>
              <a:gdLst>
                <a:gd name="T0" fmla="*/ 0 w 56"/>
                <a:gd name="T1" fmla="*/ 0 h 24"/>
                <a:gd name="T2" fmla="*/ 24 w 56"/>
                <a:gd name="T3" fmla="*/ 16 h 24"/>
                <a:gd name="T4" fmla="*/ 56 w 56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">
                  <a:moveTo>
                    <a:pt x="0" y="0"/>
                  </a:moveTo>
                  <a:cubicBezTo>
                    <a:pt x="8" y="5"/>
                    <a:pt x="15" y="12"/>
                    <a:pt x="24" y="16"/>
                  </a:cubicBezTo>
                  <a:cubicBezTo>
                    <a:pt x="34" y="20"/>
                    <a:pt x="56" y="24"/>
                    <a:pt x="56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944" y="2041"/>
              <a:ext cx="96" cy="79"/>
            </a:xfrm>
            <a:custGeom>
              <a:avLst/>
              <a:gdLst>
                <a:gd name="T0" fmla="*/ 0 w 72"/>
                <a:gd name="T1" fmla="*/ 0 h 51"/>
                <a:gd name="T2" fmla="*/ 72 w 72"/>
                <a:gd name="T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51">
                  <a:moveTo>
                    <a:pt x="0" y="0"/>
                  </a:moveTo>
                  <a:cubicBezTo>
                    <a:pt x="13" y="51"/>
                    <a:pt x="23" y="40"/>
                    <a:pt x="72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901" y="1966"/>
              <a:ext cx="11" cy="162"/>
            </a:xfrm>
            <a:custGeom>
              <a:avLst/>
              <a:gdLst>
                <a:gd name="T0" fmla="*/ 0 w 8"/>
                <a:gd name="T1" fmla="*/ 0 h 104"/>
                <a:gd name="T2" fmla="*/ 8 w 8"/>
                <a:gd name="T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04">
                  <a:moveTo>
                    <a:pt x="0" y="0"/>
                  </a:moveTo>
                  <a:cubicBezTo>
                    <a:pt x="3" y="35"/>
                    <a:pt x="8" y="104"/>
                    <a:pt x="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019" y="2215"/>
              <a:ext cx="49" cy="131"/>
            </a:xfrm>
            <a:custGeom>
              <a:avLst/>
              <a:gdLst>
                <a:gd name="T0" fmla="*/ 0 w 37"/>
                <a:gd name="T1" fmla="*/ 0 h 84"/>
                <a:gd name="T2" fmla="*/ 8 w 37"/>
                <a:gd name="T3" fmla="*/ 40 h 84"/>
                <a:gd name="T4" fmla="*/ 32 w 37"/>
                <a:gd name="T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4">
                  <a:moveTo>
                    <a:pt x="0" y="0"/>
                  </a:moveTo>
                  <a:cubicBezTo>
                    <a:pt x="3" y="13"/>
                    <a:pt x="0" y="29"/>
                    <a:pt x="8" y="40"/>
                  </a:cubicBezTo>
                  <a:cubicBezTo>
                    <a:pt x="37" y="84"/>
                    <a:pt x="32" y="18"/>
                    <a:pt x="32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583" y="1923"/>
              <a:ext cx="148" cy="130"/>
            </a:xfrm>
            <a:custGeom>
              <a:avLst/>
              <a:gdLst>
                <a:gd name="T0" fmla="*/ 15 w 111"/>
                <a:gd name="T1" fmla="*/ 12 h 84"/>
                <a:gd name="T2" fmla="*/ 55 w 111"/>
                <a:gd name="T3" fmla="*/ 44 h 84"/>
                <a:gd name="T4" fmla="*/ 111 w 11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84">
                  <a:moveTo>
                    <a:pt x="15" y="12"/>
                  </a:moveTo>
                  <a:cubicBezTo>
                    <a:pt x="61" y="81"/>
                    <a:pt x="0" y="0"/>
                    <a:pt x="55" y="44"/>
                  </a:cubicBezTo>
                  <a:cubicBezTo>
                    <a:pt x="78" y="62"/>
                    <a:pt x="76" y="84"/>
                    <a:pt x="11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699" y="2153"/>
              <a:ext cx="170" cy="76"/>
            </a:xfrm>
            <a:custGeom>
              <a:avLst/>
              <a:gdLst>
                <a:gd name="T0" fmla="*/ 0 w 128"/>
                <a:gd name="T1" fmla="*/ 0 h 49"/>
                <a:gd name="T2" fmla="*/ 128 w 128"/>
                <a:gd name="T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49">
                  <a:moveTo>
                    <a:pt x="0" y="0"/>
                  </a:moveTo>
                  <a:cubicBezTo>
                    <a:pt x="49" y="49"/>
                    <a:pt x="13" y="24"/>
                    <a:pt x="128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485" y="1867"/>
              <a:ext cx="128" cy="211"/>
            </a:xfrm>
            <a:custGeom>
              <a:avLst/>
              <a:gdLst>
                <a:gd name="T0" fmla="*/ 96 w 96"/>
                <a:gd name="T1" fmla="*/ 0 h 136"/>
                <a:gd name="T2" fmla="*/ 40 w 96"/>
                <a:gd name="T3" fmla="*/ 64 h 136"/>
                <a:gd name="T4" fmla="*/ 24 w 96"/>
                <a:gd name="T5" fmla="*/ 112 h 136"/>
                <a:gd name="T6" fmla="*/ 0 w 96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36">
                  <a:moveTo>
                    <a:pt x="96" y="0"/>
                  </a:moveTo>
                  <a:cubicBezTo>
                    <a:pt x="56" y="27"/>
                    <a:pt x="77" y="8"/>
                    <a:pt x="40" y="64"/>
                  </a:cubicBezTo>
                  <a:cubicBezTo>
                    <a:pt x="31" y="78"/>
                    <a:pt x="36" y="100"/>
                    <a:pt x="24" y="112"/>
                  </a:cubicBezTo>
                  <a:cubicBezTo>
                    <a:pt x="16" y="120"/>
                    <a:pt x="0" y="136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624" y="2103"/>
              <a:ext cx="1" cy="212"/>
            </a:xfrm>
            <a:custGeom>
              <a:avLst/>
              <a:gdLst>
                <a:gd name="T0" fmla="*/ 0 w 1"/>
                <a:gd name="T1" fmla="*/ 0 h 136"/>
                <a:gd name="T2" fmla="*/ 0 w 1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">
                  <a:moveTo>
                    <a:pt x="0" y="0"/>
                  </a:moveTo>
                  <a:cubicBezTo>
                    <a:pt x="0" y="45"/>
                    <a:pt x="0" y="91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752" y="2240"/>
              <a:ext cx="85" cy="62"/>
            </a:xfrm>
            <a:custGeom>
              <a:avLst/>
              <a:gdLst>
                <a:gd name="T0" fmla="*/ 0 w 64"/>
                <a:gd name="T1" fmla="*/ 0 h 40"/>
                <a:gd name="T2" fmla="*/ 16 w 64"/>
                <a:gd name="T3" fmla="*/ 24 h 40"/>
                <a:gd name="T4" fmla="*/ 64 w 6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40">
                  <a:moveTo>
                    <a:pt x="0" y="0"/>
                  </a:moveTo>
                  <a:cubicBezTo>
                    <a:pt x="5" y="8"/>
                    <a:pt x="8" y="19"/>
                    <a:pt x="16" y="24"/>
                  </a:cubicBezTo>
                  <a:cubicBezTo>
                    <a:pt x="30" y="33"/>
                    <a:pt x="64" y="40"/>
                    <a:pt x="64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14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6" name="Picture 4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7" name="Picture 4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384" y="1824"/>
              <a:ext cx="16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7693466" y="2914327"/>
            <a:ext cx="293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2000" b="1" i="1" dirty="0">
                <a:solidFill>
                  <a:schemeClr val="accent2"/>
                </a:solidFill>
              </a:rPr>
              <a:t>Hóa chất</a:t>
            </a:r>
            <a:endParaRPr lang="en-US" altLang="en-US" sz="2000" b="1" i="1" dirty="0">
              <a:solidFill>
                <a:schemeClr val="accent2"/>
              </a:solidFill>
            </a:endParaRPr>
          </a:p>
        </p:txBody>
      </p:sp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1654176" y="3573463"/>
            <a:ext cx="2786063" cy="2951162"/>
            <a:chOff x="3792" y="624"/>
            <a:chExt cx="1968" cy="2208"/>
          </a:xfrm>
        </p:grpSpPr>
        <p:pic>
          <p:nvPicPr>
            <p:cNvPr id="3130" name="Picture 58" descr="hydrotropism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624"/>
              <a:ext cx="196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1" name="Text Box 59"/>
            <p:cNvSpPr txBox="1">
              <a:spLocks noChangeArrowheads="1"/>
            </p:cNvSpPr>
            <p:nvPr/>
          </p:nvSpPr>
          <p:spPr bwMode="auto">
            <a:xfrm>
              <a:off x="3888" y="2400"/>
              <a:ext cx="76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>
                  <a:latin typeface="Times New Roman" panose="02020603050405020304" pitchFamily="18" charset="0"/>
                </a:rPr>
                <a:t>Nước</a:t>
              </a:r>
            </a:p>
          </p:txBody>
        </p:sp>
      </p:grpSp>
      <p:sp>
        <p:nvSpPr>
          <p:cNvPr id="3133" name="Text Box 61"/>
          <p:cNvSpPr txBox="1">
            <a:spLocks noChangeArrowheads="1"/>
          </p:cNvSpPr>
          <p:nvPr/>
        </p:nvSpPr>
        <p:spPr bwMode="auto">
          <a:xfrm>
            <a:off x="5591176" y="2636838"/>
            <a:ext cx="18002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300" b="1">
                <a:solidFill>
                  <a:srgbClr val="FF3300"/>
                </a:solidFill>
              </a:rPr>
              <a:t>Trọng lực</a:t>
            </a:r>
            <a:endParaRPr lang="en-US" altLang="en-US" sz="2300" b="1">
              <a:solidFill>
                <a:srgbClr val="FF3300"/>
              </a:solidFill>
            </a:endParaRPr>
          </a:p>
        </p:txBody>
      </p:sp>
      <p:sp>
        <p:nvSpPr>
          <p:cNvPr id="3134" name="Text Box 62"/>
          <p:cNvSpPr txBox="1">
            <a:spLocks noChangeArrowheads="1"/>
          </p:cNvSpPr>
          <p:nvPr/>
        </p:nvSpPr>
        <p:spPr bwMode="auto">
          <a:xfrm>
            <a:off x="3430589" y="998539"/>
            <a:ext cx="936625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000" b="1">
                <a:solidFill>
                  <a:srgbClr val="FF3300"/>
                </a:solidFill>
              </a:rPr>
              <a:t>Ánh sáng</a:t>
            </a:r>
            <a:endParaRPr lang="en-US" altLang="en-US" sz="2000" b="1">
              <a:solidFill>
                <a:srgbClr val="FF3300"/>
              </a:solidFill>
            </a:endParaRPr>
          </a:p>
        </p:txBody>
      </p: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8810210" y="6468335"/>
            <a:ext cx="1800225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2300" b="1" dirty="0">
                <a:solidFill>
                  <a:srgbClr val="FF3300"/>
                </a:solidFill>
              </a:rPr>
              <a:t>Sự tiếp xúc</a:t>
            </a:r>
            <a:endParaRPr lang="en-US" altLang="en-US" sz="2300" b="1" dirty="0">
              <a:solidFill>
                <a:srgbClr val="FF3300"/>
              </a:solidFill>
            </a:endParaRPr>
          </a:p>
        </p:txBody>
      </p:sp>
      <p:sp>
        <p:nvSpPr>
          <p:cNvPr id="3136" name="Text Box 64"/>
          <p:cNvSpPr txBox="1">
            <a:spLocks noChangeArrowheads="1"/>
          </p:cNvSpPr>
          <p:nvPr/>
        </p:nvSpPr>
        <p:spPr bwMode="auto">
          <a:xfrm>
            <a:off x="4511675" y="3789364"/>
            <a:ext cx="3024188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vi-VN" altLang="en-US" sz="25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</a:t>
            </a:r>
            <a:r>
              <a:rPr lang="vi-VN" altLang="en-US" sz="25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 hình và dựa vào tác nhân kích thích hãy cho biết có bao nhiêu loại hướng động?</a:t>
            </a:r>
            <a:endParaRPr lang="en-US" altLang="en-US" sz="25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7" y="3344956"/>
            <a:ext cx="4351269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6725" y="1265481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4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" r="62842" b="20765"/>
          <a:stretch/>
        </p:blipFill>
        <p:spPr bwMode="auto">
          <a:xfrm>
            <a:off x="374742" y="886446"/>
            <a:ext cx="3019021" cy="48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5050971" y="2728685"/>
            <a:ext cx="6154057" cy="1524000"/>
            <a:chOff x="5036457" y="3004456"/>
            <a:chExt cx="6154057" cy="2046515"/>
          </a:xfrm>
        </p:grpSpPr>
        <p:pic>
          <p:nvPicPr>
            <p:cNvPr id="15" name="Picture 13" descr="4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22" r="62842" b="49030"/>
            <a:stretch/>
          </p:blipFill>
          <p:spPr bwMode="auto">
            <a:xfrm>
              <a:off x="6364678" y="3208387"/>
              <a:ext cx="3122813" cy="1334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3" descr="4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08" t="1" r="62842" b="63164"/>
            <a:stretch/>
          </p:blipFill>
          <p:spPr bwMode="auto">
            <a:xfrm rot="5400000">
              <a:off x="9156802" y="2509602"/>
              <a:ext cx="1538857" cy="2528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4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54" r="86829" b="19660"/>
            <a:stretch/>
          </p:blipFill>
          <p:spPr bwMode="auto">
            <a:xfrm rot="5400000">
              <a:off x="5239217" y="3270933"/>
              <a:ext cx="1577278" cy="1982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6230033" y="5536987"/>
            <a:ext cx="40703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triệt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73689" y="5683290"/>
            <a:ext cx="39645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800" dirty="0"/>
          </a:p>
        </p:txBody>
      </p:sp>
      <p:sp>
        <p:nvSpPr>
          <p:cNvPr id="24" name="Curved Down Arrow 23"/>
          <p:cNvSpPr/>
          <p:nvPr/>
        </p:nvSpPr>
        <p:spPr>
          <a:xfrm>
            <a:off x="7265104" y="2416091"/>
            <a:ext cx="456495" cy="4644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689" y="389958"/>
            <a:ext cx="3260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0938" y="4468110"/>
            <a:ext cx="74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27714" y="4559359"/>
            <a:ext cx="45649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592957" y="4406879"/>
            <a:ext cx="74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49733" y="4498128"/>
            <a:ext cx="45649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ultiply 31"/>
          <p:cNvSpPr/>
          <p:nvPr/>
        </p:nvSpPr>
        <p:spPr>
          <a:xfrm>
            <a:off x="7336228" y="4389503"/>
            <a:ext cx="1083504" cy="769441"/>
          </a:xfrm>
          <a:prstGeom prst="mathMultiply">
            <a:avLst>
              <a:gd name="adj1" fmla="val 10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24774" y="3893486"/>
            <a:ext cx="556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0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03972" y="3932017"/>
            <a:ext cx="564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sz="2800" b="1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25" grpId="0"/>
      <p:bldP spid="26" grpId="0"/>
      <p:bldP spid="30" grpId="0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3" descr="4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7" r="62842" b="20765"/>
          <a:stretch/>
        </p:blipFill>
        <p:spPr bwMode="auto">
          <a:xfrm>
            <a:off x="7704457" y="682345"/>
            <a:ext cx="3019021" cy="483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59564" y="1988974"/>
            <a:ext cx="7040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173689" y="389958"/>
            <a:ext cx="3260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29681" y="4381025"/>
            <a:ext cx="746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9286457" y="4472274"/>
            <a:ext cx="45649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59564" y="3811638"/>
            <a:ext cx="58944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406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733952"/>
              </p:ext>
            </p:extLst>
          </p:nvPr>
        </p:nvGraphicFramePr>
        <p:xfrm>
          <a:off x="173689" y="1695170"/>
          <a:ext cx="11916228" cy="376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0791"/>
                <a:gridCol w="8175437"/>
              </a:tblGrid>
              <a:tr h="771718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0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2478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32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5107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r>
                        <a:rPr lang="en-US" sz="32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32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219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32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689" y="389958"/>
            <a:ext cx="3260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2786743" y="684438"/>
            <a:ext cx="6894285" cy="5019675"/>
            <a:chOff x="2291" y="618"/>
            <a:chExt cx="3356" cy="2268"/>
          </a:xfrm>
        </p:grpSpPr>
        <p:pic>
          <p:nvPicPr>
            <p:cNvPr id="5" name="Picture 2" descr="DSC00355"/>
            <p:cNvPicPr>
              <a:picLocks noChangeAspect="1" noChangeArrowheads="1"/>
            </p:cNvPicPr>
            <p:nvPr/>
          </p:nvPicPr>
          <p:blipFill>
            <a:blip r:embed="rId3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5" b="21658"/>
            <a:stretch>
              <a:fillRect/>
            </a:stretch>
          </p:blipFill>
          <p:spPr bwMode="auto">
            <a:xfrm>
              <a:off x="2291" y="618"/>
              <a:ext cx="3356" cy="2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2381" y="1507"/>
              <a:ext cx="313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5330" y="2614"/>
              <a:ext cx="226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D</a:t>
              </a:r>
            </a:p>
          </p:txBody>
        </p:sp>
        <p:sp>
          <p:nvSpPr>
            <p:cNvPr id="8" name="Rectangle 17"/>
            <p:cNvSpPr>
              <a:spLocks noChangeArrowheads="1"/>
            </p:cNvSpPr>
            <p:nvPr/>
          </p:nvSpPr>
          <p:spPr bwMode="auto">
            <a:xfrm>
              <a:off x="2881" y="2660"/>
              <a:ext cx="226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C</a:t>
              </a:r>
            </a:p>
          </p:txBody>
        </p:sp>
        <p:sp>
          <p:nvSpPr>
            <p:cNvPr id="9" name="Rectangle 18"/>
            <p:cNvSpPr>
              <a:spLocks noChangeArrowheads="1"/>
            </p:cNvSpPr>
            <p:nvPr/>
          </p:nvSpPr>
          <p:spPr bwMode="auto">
            <a:xfrm>
              <a:off x="4468" y="1344"/>
              <a:ext cx="226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B</a:t>
              </a:r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auto">
            <a:xfrm>
              <a:off x="2881" y="1344"/>
              <a:ext cx="226" cy="2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b="1"/>
                <a:t>A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67174" y="6155834"/>
            <a:ext cx="10653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23.3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3689" y="389958"/>
            <a:ext cx="32608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571" y="1727705"/>
            <a:ext cx="1161142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 4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phút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indent="-457200">
              <a:buFontTx/>
              <a:buChar char="-"/>
            </a:pP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Nhiệm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vụ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endParaRPr lang="en-US" sz="3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phản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ứng</a:t>
            </a:r>
            <a:endParaRPr lang="en-US" sz="3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kiểu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hướng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3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Group 14"/>
          <p:cNvGrpSpPr>
            <a:grpSpLocks/>
          </p:cNvGrpSpPr>
          <p:nvPr/>
        </p:nvGrpSpPr>
        <p:grpSpPr bwMode="auto">
          <a:xfrm>
            <a:off x="5477946" y="173868"/>
            <a:ext cx="3942060" cy="3072022"/>
            <a:chOff x="336" y="996"/>
            <a:chExt cx="1728" cy="1692"/>
          </a:xfrm>
        </p:grpSpPr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336" y="1568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2064" y="1568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>
              <a:off x="336" y="2688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676">
              <a:off x="528" y="1836"/>
              <a:ext cx="512" cy="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68412">
              <a:off x="775" y="1867"/>
              <a:ext cx="457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2" name="Freeform 20" descr="20%"/>
            <p:cNvSpPr>
              <a:spLocks/>
            </p:cNvSpPr>
            <p:nvPr/>
          </p:nvSpPr>
          <p:spPr bwMode="auto">
            <a:xfrm>
              <a:off x="1104" y="1792"/>
              <a:ext cx="192" cy="672"/>
            </a:xfrm>
            <a:custGeom>
              <a:avLst/>
              <a:gdLst>
                <a:gd name="T0" fmla="*/ 8 w 112"/>
                <a:gd name="T1" fmla="*/ 0 h 432"/>
                <a:gd name="T2" fmla="*/ 8 w 112"/>
                <a:gd name="T3" fmla="*/ 336 h 432"/>
                <a:gd name="T4" fmla="*/ 56 w 112"/>
                <a:gd name="T5" fmla="*/ 432 h 432"/>
                <a:gd name="T6" fmla="*/ 104 w 112"/>
                <a:gd name="T7" fmla="*/ 336 h 432"/>
                <a:gd name="T8" fmla="*/ 104 w 112"/>
                <a:gd name="T9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32">
                  <a:moveTo>
                    <a:pt x="8" y="0"/>
                  </a:moveTo>
                  <a:cubicBezTo>
                    <a:pt x="4" y="132"/>
                    <a:pt x="0" y="264"/>
                    <a:pt x="8" y="336"/>
                  </a:cubicBezTo>
                  <a:cubicBezTo>
                    <a:pt x="16" y="408"/>
                    <a:pt x="40" y="432"/>
                    <a:pt x="56" y="432"/>
                  </a:cubicBezTo>
                  <a:cubicBezTo>
                    <a:pt x="72" y="432"/>
                    <a:pt x="96" y="400"/>
                    <a:pt x="104" y="336"/>
                  </a:cubicBezTo>
                  <a:cubicBezTo>
                    <a:pt x="112" y="272"/>
                    <a:pt x="104" y="104"/>
                    <a:pt x="104" y="48"/>
                  </a:cubicBezTo>
                </a:path>
              </a:pathLst>
            </a:custGeom>
            <a:pattFill prst="pct20">
              <a:fgClr>
                <a:srgbClr val="FF6600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93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1440" y="1968"/>
              <a:ext cx="711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4" name="Picture 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1120" y="2000"/>
              <a:ext cx="711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1488" y="1867"/>
              <a:ext cx="85" cy="91"/>
            </a:xfrm>
            <a:custGeom>
              <a:avLst/>
              <a:gdLst>
                <a:gd name="T0" fmla="*/ 64 w 64"/>
                <a:gd name="T1" fmla="*/ 0 h 59"/>
                <a:gd name="T2" fmla="*/ 16 w 64"/>
                <a:gd name="T3" fmla="*/ 32 h 59"/>
                <a:gd name="T4" fmla="*/ 0 w 64"/>
                <a:gd name="T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9">
                  <a:moveTo>
                    <a:pt x="64" y="0"/>
                  </a:moveTo>
                  <a:cubicBezTo>
                    <a:pt x="48" y="11"/>
                    <a:pt x="22" y="14"/>
                    <a:pt x="16" y="32"/>
                  </a:cubicBezTo>
                  <a:cubicBezTo>
                    <a:pt x="7" y="59"/>
                    <a:pt x="16" y="56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1403" y="1979"/>
              <a:ext cx="192" cy="112"/>
            </a:xfrm>
            <a:custGeom>
              <a:avLst/>
              <a:gdLst>
                <a:gd name="T0" fmla="*/ 144 w 144"/>
                <a:gd name="T1" fmla="*/ 0 h 72"/>
                <a:gd name="T2" fmla="*/ 0 w 144"/>
                <a:gd name="T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cubicBezTo>
                    <a:pt x="110" y="51"/>
                    <a:pt x="59" y="72"/>
                    <a:pt x="0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1595" y="1954"/>
              <a:ext cx="65" cy="137"/>
            </a:xfrm>
            <a:custGeom>
              <a:avLst/>
              <a:gdLst>
                <a:gd name="T0" fmla="*/ 0 w 49"/>
                <a:gd name="T1" fmla="*/ 0 h 88"/>
                <a:gd name="T2" fmla="*/ 24 w 49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88">
                  <a:moveTo>
                    <a:pt x="0" y="0"/>
                  </a:moveTo>
                  <a:cubicBezTo>
                    <a:pt x="49" y="16"/>
                    <a:pt x="24" y="0"/>
                    <a:pt x="24" y="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1371" y="2190"/>
              <a:ext cx="149" cy="36"/>
            </a:xfrm>
            <a:custGeom>
              <a:avLst/>
              <a:gdLst>
                <a:gd name="T0" fmla="*/ 112 w 112"/>
                <a:gd name="T1" fmla="*/ 0 h 23"/>
                <a:gd name="T2" fmla="*/ 0 w 112"/>
                <a:gd name="T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23">
                  <a:moveTo>
                    <a:pt x="112" y="0"/>
                  </a:moveTo>
                  <a:cubicBezTo>
                    <a:pt x="44" y="23"/>
                    <a:pt x="81" y="16"/>
                    <a:pt x="0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1541" y="2140"/>
              <a:ext cx="36" cy="237"/>
            </a:xfrm>
            <a:custGeom>
              <a:avLst/>
              <a:gdLst>
                <a:gd name="T0" fmla="*/ 0 w 27"/>
                <a:gd name="T1" fmla="*/ 0 h 152"/>
                <a:gd name="T2" fmla="*/ 16 w 27"/>
                <a:gd name="T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152">
                  <a:moveTo>
                    <a:pt x="0" y="0"/>
                  </a:moveTo>
                  <a:cubicBezTo>
                    <a:pt x="27" y="81"/>
                    <a:pt x="16" y="31"/>
                    <a:pt x="16" y="1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765" y="1879"/>
              <a:ext cx="128" cy="137"/>
            </a:xfrm>
            <a:custGeom>
              <a:avLst/>
              <a:gdLst>
                <a:gd name="T0" fmla="*/ 96 w 96"/>
                <a:gd name="T1" fmla="*/ 0 h 88"/>
                <a:gd name="T2" fmla="*/ 0 w 96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88">
                  <a:moveTo>
                    <a:pt x="96" y="0"/>
                  </a:moveTo>
                  <a:cubicBezTo>
                    <a:pt x="67" y="44"/>
                    <a:pt x="48" y="64"/>
                    <a:pt x="0" y="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915" y="2016"/>
              <a:ext cx="26" cy="212"/>
            </a:xfrm>
            <a:custGeom>
              <a:avLst/>
              <a:gdLst>
                <a:gd name="T0" fmla="*/ 0 w 20"/>
                <a:gd name="T1" fmla="*/ 0 h 136"/>
                <a:gd name="T2" fmla="*/ 8 w 20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36">
                  <a:moveTo>
                    <a:pt x="0" y="0"/>
                  </a:moveTo>
                  <a:cubicBezTo>
                    <a:pt x="20" y="59"/>
                    <a:pt x="8" y="16"/>
                    <a:pt x="8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744" y="2153"/>
              <a:ext cx="139" cy="62"/>
            </a:xfrm>
            <a:custGeom>
              <a:avLst/>
              <a:gdLst>
                <a:gd name="T0" fmla="*/ 104 w 104"/>
                <a:gd name="T1" fmla="*/ 0 h 40"/>
                <a:gd name="T2" fmla="*/ 24 w 104"/>
                <a:gd name="T3" fmla="*/ 32 h 40"/>
                <a:gd name="T4" fmla="*/ 0 w 10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0">
                  <a:moveTo>
                    <a:pt x="104" y="0"/>
                  </a:moveTo>
                  <a:cubicBezTo>
                    <a:pt x="71" y="8"/>
                    <a:pt x="53" y="17"/>
                    <a:pt x="24" y="32"/>
                  </a:cubicBezTo>
                  <a:cubicBezTo>
                    <a:pt x="16" y="36"/>
                    <a:pt x="0" y="40"/>
                    <a:pt x="0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1605" y="2315"/>
              <a:ext cx="171" cy="1"/>
            </a:xfrm>
            <a:custGeom>
              <a:avLst/>
              <a:gdLst>
                <a:gd name="T0" fmla="*/ 128 w 128"/>
                <a:gd name="T1" fmla="*/ 0 h 1"/>
                <a:gd name="T2" fmla="*/ 0 w 1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1">
                  <a:moveTo>
                    <a:pt x="128" y="0"/>
                  </a:moveTo>
                  <a:cubicBezTo>
                    <a:pt x="85" y="0"/>
                    <a:pt x="43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1787" y="2066"/>
              <a:ext cx="117" cy="25"/>
            </a:xfrm>
            <a:custGeom>
              <a:avLst/>
              <a:gdLst>
                <a:gd name="T0" fmla="*/ 88 w 88"/>
                <a:gd name="T1" fmla="*/ 0 h 16"/>
                <a:gd name="T2" fmla="*/ 0 w 88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6">
                  <a:moveTo>
                    <a:pt x="88" y="0"/>
                  </a:moveTo>
                  <a:cubicBezTo>
                    <a:pt x="60" y="9"/>
                    <a:pt x="0" y="16"/>
                    <a:pt x="0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923" y="1867"/>
              <a:ext cx="74" cy="37"/>
            </a:xfrm>
            <a:custGeom>
              <a:avLst/>
              <a:gdLst>
                <a:gd name="T0" fmla="*/ 0 w 56"/>
                <a:gd name="T1" fmla="*/ 0 h 24"/>
                <a:gd name="T2" fmla="*/ 24 w 56"/>
                <a:gd name="T3" fmla="*/ 16 h 24"/>
                <a:gd name="T4" fmla="*/ 56 w 56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">
                  <a:moveTo>
                    <a:pt x="0" y="0"/>
                  </a:moveTo>
                  <a:cubicBezTo>
                    <a:pt x="8" y="5"/>
                    <a:pt x="15" y="12"/>
                    <a:pt x="24" y="16"/>
                  </a:cubicBezTo>
                  <a:cubicBezTo>
                    <a:pt x="34" y="20"/>
                    <a:pt x="56" y="24"/>
                    <a:pt x="56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944" y="2041"/>
              <a:ext cx="96" cy="79"/>
            </a:xfrm>
            <a:custGeom>
              <a:avLst/>
              <a:gdLst>
                <a:gd name="T0" fmla="*/ 0 w 72"/>
                <a:gd name="T1" fmla="*/ 0 h 51"/>
                <a:gd name="T2" fmla="*/ 72 w 72"/>
                <a:gd name="T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51">
                  <a:moveTo>
                    <a:pt x="0" y="0"/>
                  </a:moveTo>
                  <a:cubicBezTo>
                    <a:pt x="13" y="51"/>
                    <a:pt x="23" y="40"/>
                    <a:pt x="72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901" y="1966"/>
              <a:ext cx="11" cy="162"/>
            </a:xfrm>
            <a:custGeom>
              <a:avLst/>
              <a:gdLst>
                <a:gd name="T0" fmla="*/ 0 w 8"/>
                <a:gd name="T1" fmla="*/ 0 h 104"/>
                <a:gd name="T2" fmla="*/ 8 w 8"/>
                <a:gd name="T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04">
                  <a:moveTo>
                    <a:pt x="0" y="0"/>
                  </a:moveTo>
                  <a:cubicBezTo>
                    <a:pt x="3" y="35"/>
                    <a:pt x="8" y="104"/>
                    <a:pt x="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019" y="2215"/>
              <a:ext cx="49" cy="131"/>
            </a:xfrm>
            <a:custGeom>
              <a:avLst/>
              <a:gdLst>
                <a:gd name="T0" fmla="*/ 0 w 37"/>
                <a:gd name="T1" fmla="*/ 0 h 84"/>
                <a:gd name="T2" fmla="*/ 8 w 37"/>
                <a:gd name="T3" fmla="*/ 40 h 84"/>
                <a:gd name="T4" fmla="*/ 32 w 37"/>
                <a:gd name="T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4">
                  <a:moveTo>
                    <a:pt x="0" y="0"/>
                  </a:moveTo>
                  <a:cubicBezTo>
                    <a:pt x="3" y="13"/>
                    <a:pt x="0" y="29"/>
                    <a:pt x="8" y="40"/>
                  </a:cubicBezTo>
                  <a:cubicBezTo>
                    <a:pt x="37" y="84"/>
                    <a:pt x="32" y="18"/>
                    <a:pt x="32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583" y="1923"/>
              <a:ext cx="148" cy="130"/>
            </a:xfrm>
            <a:custGeom>
              <a:avLst/>
              <a:gdLst>
                <a:gd name="T0" fmla="*/ 15 w 111"/>
                <a:gd name="T1" fmla="*/ 12 h 84"/>
                <a:gd name="T2" fmla="*/ 55 w 111"/>
                <a:gd name="T3" fmla="*/ 44 h 84"/>
                <a:gd name="T4" fmla="*/ 111 w 11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84">
                  <a:moveTo>
                    <a:pt x="15" y="12"/>
                  </a:moveTo>
                  <a:cubicBezTo>
                    <a:pt x="61" y="81"/>
                    <a:pt x="0" y="0"/>
                    <a:pt x="55" y="44"/>
                  </a:cubicBezTo>
                  <a:cubicBezTo>
                    <a:pt x="78" y="62"/>
                    <a:pt x="76" y="84"/>
                    <a:pt x="11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699" y="2153"/>
              <a:ext cx="170" cy="76"/>
            </a:xfrm>
            <a:custGeom>
              <a:avLst/>
              <a:gdLst>
                <a:gd name="T0" fmla="*/ 0 w 128"/>
                <a:gd name="T1" fmla="*/ 0 h 49"/>
                <a:gd name="T2" fmla="*/ 128 w 128"/>
                <a:gd name="T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49">
                  <a:moveTo>
                    <a:pt x="0" y="0"/>
                  </a:moveTo>
                  <a:cubicBezTo>
                    <a:pt x="49" y="49"/>
                    <a:pt x="13" y="24"/>
                    <a:pt x="128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485" y="1867"/>
              <a:ext cx="128" cy="211"/>
            </a:xfrm>
            <a:custGeom>
              <a:avLst/>
              <a:gdLst>
                <a:gd name="T0" fmla="*/ 96 w 96"/>
                <a:gd name="T1" fmla="*/ 0 h 136"/>
                <a:gd name="T2" fmla="*/ 40 w 96"/>
                <a:gd name="T3" fmla="*/ 64 h 136"/>
                <a:gd name="T4" fmla="*/ 24 w 96"/>
                <a:gd name="T5" fmla="*/ 112 h 136"/>
                <a:gd name="T6" fmla="*/ 0 w 96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36">
                  <a:moveTo>
                    <a:pt x="96" y="0"/>
                  </a:moveTo>
                  <a:cubicBezTo>
                    <a:pt x="56" y="27"/>
                    <a:pt x="77" y="8"/>
                    <a:pt x="40" y="64"/>
                  </a:cubicBezTo>
                  <a:cubicBezTo>
                    <a:pt x="31" y="78"/>
                    <a:pt x="36" y="100"/>
                    <a:pt x="24" y="112"/>
                  </a:cubicBezTo>
                  <a:cubicBezTo>
                    <a:pt x="16" y="120"/>
                    <a:pt x="0" y="136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624" y="2103"/>
              <a:ext cx="1" cy="212"/>
            </a:xfrm>
            <a:custGeom>
              <a:avLst/>
              <a:gdLst>
                <a:gd name="T0" fmla="*/ 0 w 1"/>
                <a:gd name="T1" fmla="*/ 0 h 136"/>
                <a:gd name="T2" fmla="*/ 0 w 1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">
                  <a:moveTo>
                    <a:pt x="0" y="0"/>
                  </a:moveTo>
                  <a:cubicBezTo>
                    <a:pt x="0" y="45"/>
                    <a:pt x="0" y="91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752" y="2240"/>
              <a:ext cx="85" cy="62"/>
            </a:xfrm>
            <a:custGeom>
              <a:avLst/>
              <a:gdLst>
                <a:gd name="T0" fmla="*/ 0 w 64"/>
                <a:gd name="T1" fmla="*/ 0 h 40"/>
                <a:gd name="T2" fmla="*/ 16 w 64"/>
                <a:gd name="T3" fmla="*/ 24 h 40"/>
                <a:gd name="T4" fmla="*/ 64 w 6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40">
                  <a:moveTo>
                    <a:pt x="0" y="0"/>
                  </a:moveTo>
                  <a:cubicBezTo>
                    <a:pt x="5" y="8"/>
                    <a:pt x="8" y="19"/>
                    <a:pt x="16" y="24"/>
                  </a:cubicBezTo>
                  <a:cubicBezTo>
                    <a:pt x="30" y="33"/>
                    <a:pt x="64" y="40"/>
                    <a:pt x="64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114" name="Picture 4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5" name="Picture 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6" name="Picture 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7" name="Picture 4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>
              <a:off x="384" y="1824"/>
              <a:ext cx="16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9" name="Text Box 47"/>
          <p:cNvSpPr txBox="1">
            <a:spLocks noChangeArrowheads="1"/>
          </p:cNvSpPr>
          <p:nvPr/>
        </p:nvSpPr>
        <p:spPr bwMode="auto">
          <a:xfrm>
            <a:off x="5979745" y="2849015"/>
            <a:ext cx="2938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29" name="Group 57"/>
          <p:cNvGrpSpPr>
            <a:grpSpLocks/>
          </p:cNvGrpSpPr>
          <p:nvPr/>
        </p:nvGrpSpPr>
        <p:grpSpPr bwMode="auto">
          <a:xfrm>
            <a:off x="1310262" y="3007129"/>
            <a:ext cx="3909295" cy="3720128"/>
            <a:chOff x="3792" y="624"/>
            <a:chExt cx="1968" cy="2513"/>
          </a:xfrm>
        </p:grpSpPr>
        <p:pic>
          <p:nvPicPr>
            <p:cNvPr id="3130" name="Picture 58" descr="hydrotropism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624"/>
              <a:ext cx="196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1" name="Text Box 59"/>
            <p:cNvSpPr txBox="1">
              <a:spLocks noChangeArrowheads="1"/>
            </p:cNvSpPr>
            <p:nvPr/>
          </p:nvSpPr>
          <p:spPr bwMode="auto">
            <a:xfrm>
              <a:off x="4078" y="2825"/>
              <a:ext cx="139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HƯỚNG</a:t>
              </a:r>
              <a:r>
                <a:rPr lang="en-US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NƯỚC</a:t>
              </a:r>
              <a:endPara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48580" y="369985"/>
            <a:ext cx="3438529" cy="2735263"/>
            <a:chOff x="335184" y="692491"/>
            <a:chExt cx="3438529" cy="2735263"/>
          </a:xfrm>
        </p:grpSpPr>
        <p:pic>
          <p:nvPicPr>
            <p:cNvPr id="3084" name="Picture 12" descr="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84" y="692491"/>
              <a:ext cx="3438529" cy="2735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34" name="Text Box 62"/>
            <p:cNvSpPr txBox="1">
              <a:spLocks noChangeArrowheads="1"/>
            </p:cNvSpPr>
            <p:nvPr/>
          </p:nvSpPr>
          <p:spPr bwMode="auto">
            <a:xfrm>
              <a:off x="1177193" y="2952499"/>
              <a:ext cx="197900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0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sz="20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35" name="Text Box 63"/>
          <p:cNvSpPr txBox="1">
            <a:spLocks noChangeArrowheads="1"/>
          </p:cNvSpPr>
          <p:nvPr/>
        </p:nvSpPr>
        <p:spPr bwMode="auto">
          <a:xfrm>
            <a:off x="6714733" y="6308979"/>
            <a:ext cx="3411217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3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3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3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altLang="en-US" sz="23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845" y="3290782"/>
            <a:ext cx="4753638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88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9957" y="2981699"/>
            <a:ext cx="10555942" cy="2323800"/>
          </a:xfrm>
          <a:noFill/>
          <a:ln/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buFontTx/>
              <a:buNone/>
            </a:pPr>
            <a:endParaRPr lang="en-US" altLang="en-US" sz="3200" b="1" dirty="0" smtClean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062" y="708229"/>
            <a:ext cx="109218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CHƯƠNG</a:t>
            </a:r>
            <a:r>
              <a:rPr lang="en-US" sz="8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II: </a:t>
            </a:r>
            <a:r>
              <a:rPr lang="en-US" sz="88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CẢM</a:t>
            </a:r>
            <a:r>
              <a:rPr lang="en-US" sz="8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ỨNG</a:t>
            </a:r>
            <a:endParaRPr lang="en-US" sz="8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03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841036"/>
              </p:ext>
            </p:extLst>
          </p:nvPr>
        </p:nvGraphicFramePr>
        <p:xfrm>
          <a:off x="2" y="1492991"/>
          <a:ext cx="12191998" cy="393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2075543"/>
                <a:gridCol w="2380342"/>
                <a:gridCol w="1741714"/>
                <a:gridCol w="1741714"/>
                <a:gridCol w="1741714"/>
              </a:tblGrid>
              <a:tr h="792795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0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0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0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0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73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989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5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793" y="729043"/>
            <a:ext cx="4987698" cy="59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0"/>
            <a:ext cx="7029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5" descr="mat tro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91" y="1058346"/>
            <a:ext cx="1076009" cy="10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ghtning Bolt 7"/>
          <p:cNvSpPr/>
          <p:nvPr/>
        </p:nvSpPr>
        <p:spPr>
          <a:xfrm rot="7324768">
            <a:off x="7245583" y="1600942"/>
            <a:ext cx="1261481" cy="1208269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Lightning Bolt 8"/>
          <p:cNvSpPr/>
          <p:nvPr/>
        </p:nvSpPr>
        <p:spPr>
          <a:xfrm rot="7425271">
            <a:off x="7251465" y="985000"/>
            <a:ext cx="1261481" cy="1208269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8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029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21643" y="1204085"/>
            <a:ext cx="4104368" cy="3861933"/>
            <a:chOff x="336" y="996"/>
            <a:chExt cx="1728" cy="1692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36" y="1568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064" y="1568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36" y="2688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5676">
              <a:off x="528" y="1836"/>
              <a:ext cx="512" cy="4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68412">
              <a:off x="775" y="1867"/>
              <a:ext cx="457" cy="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0" descr="20%"/>
            <p:cNvSpPr>
              <a:spLocks/>
            </p:cNvSpPr>
            <p:nvPr/>
          </p:nvSpPr>
          <p:spPr bwMode="auto">
            <a:xfrm>
              <a:off x="1104" y="1792"/>
              <a:ext cx="192" cy="672"/>
            </a:xfrm>
            <a:custGeom>
              <a:avLst/>
              <a:gdLst>
                <a:gd name="T0" fmla="*/ 8 w 112"/>
                <a:gd name="T1" fmla="*/ 0 h 432"/>
                <a:gd name="T2" fmla="*/ 8 w 112"/>
                <a:gd name="T3" fmla="*/ 336 h 432"/>
                <a:gd name="T4" fmla="*/ 56 w 112"/>
                <a:gd name="T5" fmla="*/ 432 h 432"/>
                <a:gd name="T6" fmla="*/ 104 w 112"/>
                <a:gd name="T7" fmla="*/ 336 h 432"/>
                <a:gd name="T8" fmla="*/ 104 w 112"/>
                <a:gd name="T9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32">
                  <a:moveTo>
                    <a:pt x="8" y="0"/>
                  </a:moveTo>
                  <a:cubicBezTo>
                    <a:pt x="4" y="132"/>
                    <a:pt x="0" y="264"/>
                    <a:pt x="8" y="336"/>
                  </a:cubicBezTo>
                  <a:cubicBezTo>
                    <a:pt x="16" y="408"/>
                    <a:pt x="40" y="432"/>
                    <a:pt x="56" y="432"/>
                  </a:cubicBezTo>
                  <a:cubicBezTo>
                    <a:pt x="72" y="432"/>
                    <a:pt x="96" y="400"/>
                    <a:pt x="104" y="336"/>
                  </a:cubicBezTo>
                  <a:cubicBezTo>
                    <a:pt x="112" y="272"/>
                    <a:pt x="104" y="104"/>
                    <a:pt x="104" y="48"/>
                  </a:cubicBezTo>
                </a:path>
              </a:pathLst>
            </a:custGeom>
            <a:pattFill prst="pct20">
              <a:fgClr>
                <a:srgbClr val="FF6600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1440" y="1968"/>
              <a:ext cx="711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1120" y="2000"/>
              <a:ext cx="711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488" y="1867"/>
              <a:ext cx="85" cy="91"/>
            </a:xfrm>
            <a:custGeom>
              <a:avLst/>
              <a:gdLst>
                <a:gd name="T0" fmla="*/ 64 w 64"/>
                <a:gd name="T1" fmla="*/ 0 h 59"/>
                <a:gd name="T2" fmla="*/ 16 w 64"/>
                <a:gd name="T3" fmla="*/ 32 h 59"/>
                <a:gd name="T4" fmla="*/ 0 w 64"/>
                <a:gd name="T5" fmla="*/ 5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9">
                  <a:moveTo>
                    <a:pt x="64" y="0"/>
                  </a:moveTo>
                  <a:cubicBezTo>
                    <a:pt x="48" y="11"/>
                    <a:pt x="22" y="14"/>
                    <a:pt x="16" y="32"/>
                  </a:cubicBezTo>
                  <a:cubicBezTo>
                    <a:pt x="7" y="59"/>
                    <a:pt x="16" y="56"/>
                    <a:pt x="0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1403" y="1979"/>
              <a:ext cx="192" cy="112"/>
            </a:xfrm>
            <a:custGeom>
              <a:avLst/>
              <a:gdLst>
                <a:gd name="T0" fmla="*/ 144 w 144"/>
                <a:gd name="T1" fmla="*/ 0 h 72"/>
                <a:gd name="T2" fmla="*/ 0 w 144"/>
                <a:gd name="T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cubicBezTo>
                    <a:pt x="110" y="51"/>
                    <a:pt x="59" y="72"/>
                    <a:pt x="0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1595" y="1954"/>
              <a:ext cx="65" cy="137"/>
            </a:xfrm>
            <a:custGeom>
              <a:avLst/>
              <a:gdLst>
                <a:gd name="T0" fmla="*/ 0 w 49"/>
                <a:gd name="T1" fmla="*/ 0 h 88"/>
                <a:gd name="T2" fmla="*/ 24 w 49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" h="88">
                  <a:moveTo>
                    <a:pt x="0" y="0"/>
                  </a:moveTo>
                  <a:cubicBezTo>
                    <a:pt x="49" y="16"/>
                    <a:pt x="24" y="0"/>
                    <a:pt x="24" y="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371" y="2190"/>
              <a:ext cx="149" cy="36"/>
            </a:xfrm>
            <a:custGeom>
              <a:avLst/>
              <a:gdLst>
                <a:gd name="T0" fmla="*/ 112 w 112"/>
                <a:gd name="T1" fmla="*/ 0 h 23"/>
                <a:gd name="T2" fmla="*/ 0 w 112"/>
                <a:gd name="T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2" h="23">
                  <a:moveTo>
                    <a:pt x="112" y="0"/>
                  </a:moveTo>
                  <a:cubicBezTo>
                    <a:pt x="44" y="23"/>
                    <a:pt x="81" y="16"/>
                    <a:pt x="0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541" y="2140"/>
              <a:ext cx="36" cy="237"/>
            </a:xfrm>
            <a:custGeom>
              <a:avLst/>
              <a:gdLst>
                <a:gd name="T0" fmla="*/ 0 w 27"/>
                <a:gd name="T1" fmla="*/ 0 h 152"/>
                <a:gd name="T2" fmla="*/ 16 w 27"/>
                <a:gd name="T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" h="152">
                  <a:moveTo>
                    <a:pt x="0" y="0"/>
                  </a:moveTo>
                  <a:cubicBezTo>
                    <a:pt x="27" y="81"/>
                    <a:pt x="16" y="31"/>
                    <a:pt x="16" y="1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1765" y="1879"/>
              <a:ext cx="128" cy="137"/>
            </a:xfrm>
            <a:custGeom>
              <a:avLst/>
              <a:gdLst>
                <a:gd name="T0" fmla="*/ 96 w 96"/>
                <a:gd name="T1" fmla="*/ 0 h 88"/>
                <a:gd name="T2" fmla="*/ 0 w 96"/>
                <a:gd name="T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6" h="88">
                  <a:moveTo>
                    <a:pt x="96" y="0"/>
                  </a:moveTo>
                  <a:cubicBezTo>
                    <a:pt x="67" y="44"/>
                    <a:pt x="48" y="64"/>
                    <a:pt x="0" y="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915" y="2016"/>
              <a:ext cx="26" cy="212"/>
            </a:xfrm>
            <a:custGeom>
              <a:avLst/>
              <a:gdLst>
                <a:gd name="T0" fmla="*/ 0 w 20"/>
                <a:gd name="T1" fmla="*/ 0 h 136"/>
                <a:gd name="T2" fmla="*/ 8 w 20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36">
                  <a:moveTo>
                    <a:pt x="0" y="0"/>
                  </a:moveTo>
                  <a:cubicBezTo>
                    <a:pt x="20" y="59"/>
                    <a:pt x="8" y="16"/>
                    <a:pt x="8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744" y="2153"/>
              <a:ext cx="139" cy="62"/>
            </a:xfrm>
            <a:custGeom>
              <a:avLst/>
              <a:gdLst>
                <a:gd name="T0" fmla="*/ 104 w 104"/>
                <a:gd name="T1" fmla="*/ 0 h 40"/>
                <a:gd name="T2" fmla="*/ 24 w 104"/>
                <a:gd name="T3" fmla="*/ 32 h 40"/>
                <a:gd name="T4" fmla="*/ 0 w 10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4" h="40">
                  <a:moveTo>
                    <a:pt x="104" y="0"/>
                  </a:moveTo>
                  <a:cubicBezTo>
                    <a:pt x="71" y="8"/>
                    <a:pt x="53" y="17"/>
                    <a:pt x="24" y="32"/>
                  </a:cubicBezTo>
                  <a:cubicBezTo>
                    <a:pt x="16" y="36"/>
                    <a:pt x="0" y="40"/>
                    <a:pt x="0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605" y="2315"/>
              <a:ext cx="171" cy="1"/>
            </a:xfrm>
            <a:custGeom>
              <a:avLst/>
              <a:gdLst>
                <a:gd name="T0" fmla="*/ 128 w 128"/>
                <a:gd name="T1" fmla="*/ 0 h 1"/>
                <a:gd name="T2" fmla="*/ 0 w 12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1">
                  <a:moveTo>
                    <a:pt x="128" y="0"/>
                  </a:moveTo>
                  <a:cubicBezTo>
                    <a:pt x="85" y="0"/>
                    <a:pt x="43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787" y="2066"/>
              <a:ext cx="117" cy="25"/>
            </a:xfrm>
            <a:custGeom>
              <a:avLst/>
              <a:gdLst>
                <a:gd name="T0" fmla="*/ 88 w 88"/>
                <a:gd name="T1" fmla="*/ 0 h 16"/>
                <a:gd name="T2" fmla="*/ 0 w 88"/>
                <a:gd name="T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8" h="16">
                  <a:moveTo>
                    <a:pt x="88" y="0"/>
                  </a:moveTo>
                  <a:cubicBezTo>
                    <a:pt x="60" y="9"/>
                    <a:pt x="0" y="16"/>
                    <a:pt x="0" y="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923" y="1867"/>
              <a:ext cx="74" cy="37"/>
            </a:xfrm>
            <a:custGeom>
              <a:avLst/>
              <a:gdLst>
                <a:gd name="T0" fmla="*/ 0 w 56"/>
                <a:gd name="T1" fmla="*/ 0 h 24"/>
                <a:gd name="T2" fmla="*/ 24 w 56"/>
                <a:gd name="T3" fmla="*/ 16 h 24"/>
                <a:gd name="T4" fmla="*/ 56 w 56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24">
                  <a:moveTo>
                    <a:pt x="0" y="0"/>
                  </a:moveTo>
                  <a:cubicBezTo>
                    <a:pt x="8" y="5"/>
                    <a:pt x="15" y="12"/>
                    <a:pt x="24" y="16"/>
                  </a:cubicBezTo>
                  <a:cubicBezTo>
                    <a:pt x="34" y="20"/>
                    <a:pt x="56" y="24"/>
                    <a:pt x="56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44" y="2041"/>
              <a:ext cx="96" cy="79"/>
            </a:xfrm>
            <a:custGeom>
              <a:avLst/>
              <a:gdLst>
                <a:gd name="T0" fmla="*/ 0 w 72"/>
                <a:gd name="T1" fmla="*/ 0 h 51"/>
                <a:gd name="T2" fmla="*/ 72 w 72"/>
                <a:gd name="T3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" h="51">
                  <a:moveTo>
                    <a:pt x="0" y="0"/>
                  </a:moveTo>
                  <a:cubicBezTo>
                    <a:pt x="13" y="51"/>
                    <a:pt x="23" y="40"/>
                    <a:pt x="72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901" y="1966"/>
              <a:ext cx="11" cy="162"/>
            </a:xfrm>
            <a:custGeom>
              <a:avLst/>
              <a:gdLst>
                <a:gd name="T0" fmla="*/ 0 w 8"/>
                <a:gd name="T1" fmla="*/ 0 h 104"/>
                <a:gd name="T2" fmla="*/ 8 w 8"/>
                <a:gd name="T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104">
                  <a:moveTo>
                    <a:pt x="0" y="0"/>
                  </a:moveTo>
                  <a:cubicBezTo>
                    <a:pt x="3" y="35"/>
                    <a:pt x="8" y="104"/>
                    <a:pt x="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19" y="2215"/>
              <a:ext cx="49" cy="131"/>
            </a:xfrm>
            <a:custGeom>
              <a:avLst/>
              <a:gdLst>
                <a:gd name="T0" fmla="*/ 0 w 37"/>
                <a:gd name="T1" fmla="*/ 0 h 84"/>
                <a:gd name="T2" fmla="*/ 8 w 37"/>
                <a:gd name="T3" fmla="*/ 40 h 84"/>
                <a:gd name="T4" fmla="*/ 32 w 37"/>
                <a:gd name="T5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84">
                  <a:moveTo>
                    <a:pt x="0" y="0"/>
                  </a:moveTo>
                  <a:cubicBezTo>
                    <a:pt x="3" y="13"/>
                    <a:pt x="0" y="29"/>
                    <a:pt x="8" y="40"/>
                  </a:cubicBezTo>
                  <a:cubicBezTo>
                    <a:pt x="37" y="84"/>
                    <a:pt x="32" y="18"/>
                    <a:pt x="32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83" y="1923"/>
              <a:ext cx="148" cy="130"/>
            </a:xfrm>
            <a:custGeom>
              <a:avLst/>
              <a:gdLst>
                <a:gd name="T0" fmla="*/ 15 w 111"/>
                <a:gd name="T1" fmla="*/ 12 h 84"/>
                <a:gd name="T2" fmla="*/ 55 w 111"/>
                <a:gd name="T3" fmla="*/ 44 h 84"/>
                <a:gd name="T4" fmla="*/ 111 w 111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84">
                  <a:moveTo>
                    <a:pt x="15" y="12"/>
                  </a:moveTo>
                  <a:cubicBezTo>
                    <a:pt x="61" y="81"/>
                    <a:pt x="0" y="0"/>
                    <a:pt x="55" y="44"/>
                  </a:cubicBezTo>
                  <a:cubicBezTo>
                    <a:pt x="78" y="62"/>
                    <a:pt x="76" y="84"/>
                    <a:pt x="11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99" y="2153"/>
              <a:ext cx="170" cy="76"/>
            </a:xfrm>
            <a:custGeom>
              <a:avLst/>
              <a:gdLst>
                <a:gd name="T0" fmla="*/ 0 w 128"/>
                <a:gd name="T1" fmla="*/ 0 h 49"/>
                <a:gd name="T2" fmla="*/ 128 w 128"/>
                <a:gd name="T3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8" h="49">
                  <a:moveTo>
                    <a:pt x="0" y="0"/>
                  </a:moveTo>
                  <a:cubicBezTo>
                    <a:pt x="49" y="49"/>
                    <a:pt x="13" y="24"/>
                    <a:pt x="128" y="2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85" y="1867"/>
              <a:ext cx="128" cy="211"/>
            </a:xfrm>
            <a:custGeom>
              <a:avLst/>
              <a:gdLst>
                <a:gd name="T0" fmla="*/ 96 w 96"/>
                <a:gd name="T1" fmla="*/ 0 h 136"/>
                <a:gd name="T2" fmla="*/ 40 w 96"/>
                <a:gd name="T3" fmla="*/ 64 h 136"/>
                <a:gd name="T4" fmla="*/ 24 w 96"/>
                <a:gd name="T5" fmla="*/ 112 h 136"/>
                <a:gd name="T6" fmla="*/ 0 w 96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36">
                  <a:moveTo>
                    <a:pt x="96" y="0"/>
                  </a:moveTo>
                  <a:cubicBezTo>
                    <a:pt x="56" y="27"/>
                    <a:pt x="77" y="8"/>
                    <a:pt x="40" y="64"/>
                  </a:cubicBezTo>
                  <a:cubicBezTo>
                    <a:pt x="31" y="78"/>
                    <a:pt x="36" y="100"/>
                    <a:pt x="24" y="112"/>
                  </a:cubicBezTo>
                  <a:cubicBezTo>
                    <a:pt x="16" y="120"/>
                    <a:pt x="0" y="136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624" y="2103"/>
              <a:ext cx="1" cy="212"/>
            </a:xfrm>
            <a:custGeom>
              <a:avLst/>
              <a:gdLst>
                <a:gd name="T0" fmla="*/ 0 w 1"/>
                <a:gd name="T1" fmla="*/ 0 h 136"/>
                <a:gd name="T2" fmla="*/ 0 w 1"/>
                <a:gd name="T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36">
                  <a:moveTo>
                    <a:pt x="0" y="0"/>
                  </a:moveTo>
                  <a:cubicBezTo>
                    <a:pt x="0" y="45"/>
                    <a:pt x="0" y="91"/>
                    <a:pt x="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52" y="2240"/>
              <a:ext cx="85" cy="62"/>
            </a:xfrm>
            <a:custGeom>
              <a:avLst/>
              <a:gdLst>
                <a:gd name="T0" fmla="*/ 0 w 64"/>
                <a:gd name="T1" fmla="*/ 0 h 40"/>
                <a:gd name="T2" fmla="*/ 16 w 64"/>
                <a:gd name="T3" fmla="*/ 24 h 40"/>
                <a:gd name="T4" fmla="*/ 64 w 64"/>
                <a:gd name="T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40">
                  <a:moveTo>
                    <a:pt x="0" y="0"/>
                  </a:moveTo>
                  <a:cubicBezTo>
                    <a:pt x="5" y="8"/>
                    <a:pt x="8" y="19"/>
                    <a:pt x="16" y="24"/>
                  </a:cubicBezTo>
                  <a:cubicBezTo>
                    <a:pt x="30" y="33"/>
                    <a:pt x="64" y="40"/>
                    <a:pt x="64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996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384" y="1824"/>
              <a:ext cx="1680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7423295" y="1204085"/>
            <a:ext cx="4104369" cy="3861933"/>
            <a:chOff x="3312" y="1188"/>
            <a:chExt cx="1728" cy="1692"/>
          </a:xfrm>
        </p:grpSpPr>
        <p:sp>
          <p:nvSpPr>
            <p:cNvPr id="39" name="Line 38"/>
            <p:cNvSpPr>
              <a:spLocks noChangeShapeType="1"/>
            </p:cNvSpPr>
            <p:nvPr/>
          </p:nvSpPr>
          <p:spPr bwMode="auto">
            <a:xfrm>
              <a:off x="3312" y="1760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>
              <a:off x="5040" y="1760"/>
              <a:ext cx="0" cy="11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>
              <a:off x="3312" y="2880"/>
              <a:ext cx="17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68412">
              <a:off x="4297" y="2081"/>
              <a:ext cx="528" cy="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Freeform 42" descr="25%"/>
            <p:cNvSpPr>
              <a:spLocks/>
            </p:cNvSpPr>
            <p:nvPr/>
          </p:nvSpPr>
          <p:spPr bwMode="auto">
            <a:xfrm>
              <a:off x="4080" y="1968"/>
              <a:ext cx="192" cy="672"/>
            </a:xfrm>
            <a:custGeom>
              <a:avLst/>
              <a:gdLst>
                <a:gd name="T0" fmla="*/ 8 w 112"/>
                <a:gd name="T1" fmla="*/ 0 h 432"/>
                <a:gd name="T2" fmla="*/ 8 w 112"/>
                <a:gd name="T3" fmla="*/ 336 h 432"/>
                <a:gd name="T4" fmla="*/ 56 w 112"/>
                <a:gd name="T5" fmla="*/ 432 h 432"/>
                <a:gd name="T6" fmla="*/ 104 w 112"/>
                <a:gd name="T7" fmla="*/ 336 h 432"/>
                <a:gd name="T8" fmla="*/ 104 w 112"/>
                <a:gd name="T9" fmla="*/ 4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32">
                  <a:moveTo>
                    <a:pt x="8" y="0"/>
                  </a:moveTo>
                  <a:cubicBezTo>
                    <a:pt x="4" y="132"/>
                    <a:pt x="0" y="264"/>
                    <a:pt x="8" y="336"/>
                  </a:cubicBezTo>
                  <a:cubicBezTo>
                    <a:pt x="16" y="408"/>
                    <a:pt x="40" y="432"/>
                    <a:pt x="56" y="432"/>
                  </a:cubicBezTo>
                  <a:cubicBezTo>
                    <a:pt x="72" y="432"/>
                    <a:pt x="96" y="400"/>
                    <a:pt x="104" y="336"/>
                  </a:cubicBezTo>
                  <a:cubicBezTo>
                    <a:pt x="112" y="272"/>
                    <a:pt x="104" y="104"/>
                    <a:pt x="104" y="48"/>
                  </a:cubicBezTo>
                </a:path>
              </a:pathLst>
            </a:custGeom>
            <a:pattFill prst="pct25">
              <a:fgClr>
                <a:schemeClr val="accent2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3385" y="2183"/>
              <a:ext cx="711" cy="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62121">
              <a:off x="3198" y="2142"/>
              <a:ext cx="576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3408" y="2160"/>
              <a:ext cx="192" cy="112"/>
            </a:xfrm>
            <a:custGeom>
              <a:avLst/>
              <a:gdLst>
                <a:gd name="T0" fmla="*/ 144 w 144"/>
                <a:gd name="T1" fmla="*/ 0 h 72"/>
                <a:gd name="T2" fmla="*/ 0 w 144"/>
                <a:gd name="T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4" h="72">
                  <a:moveTo>
                    <a:pt x="144" y="0"/>
                  </a:moveTo>
                  <a:cubicBezTo>
                    <a:pt x="110" y="51"/>
                    <a:pt x="59" y="72"/>
                    <a:pt x="0" y="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67851">
              <a:off x="4642" y="2016"/>
              <a:ext cx="302" cy="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3488" y="2036"/>
              <a:ext cx="88" cy="116"/>
            </a:xfrm>
            <a:custGeom>
              <a:avLst/>
              <a:gdLst>
                <a:gd name="T0" fmla="*/ 80 w 88"/>
                <a:gd name="T1" fmla="*/ 12 h 116"/>
                <a:gd name="T2" fmla="*/ 48 w 88"/>
                <a:gd name="T3" fmla="*/ 60 h 116"/>
                <a:gd name="T4" fmla="*/ 40 w 88"/>
                <a:gd name="T5" fmla="*/ 84 h 116"/>
                <a:gd name="T6" fmla="*/ 0 w 88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16">
                  <a:moveTo>
                    <a:pt x="80" y="12"/>
                  </a:moveTo>
                  <a:cubicBezTo>
                    <a:pt x="61" y="69"/>
                    <a:pt x="88" y="0"/>
                    <a:pt x="48" y="60"/>
                  </a:cubicBezTo>
                  <a:cubicBezTo>
                    <a:pt x="43" y="67"/>
                    <a:pt x="45" y="77"/>
                    <a:pt x="40" y="84"/>
                  </a:cubicBezTo>
                  <a:cubicBezTo>
                    <a:pt x="29" y="97"/>
                    <a:pt x="12" y="104"/>
                    <a:pt x="0" y="1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3752" y="2160"/>
              <a:ext cx="88" cy="116"/>
            </a:xfrm>
            <a:custGeom>
              <a:avLst/>
              <a:gdLst>
                <a:gd name="T0" fmla="*/ 80 w 88"/>
                <a:gd name="T1" fmla="*/ 12 h 116"/>
                <a:gd name="T2" fmla="*/ 48 w 88"/>
                <a:gd name="T3" fmla="*/ 60 h 116"/>
                <a:gd name="T4" fmla="*/ 40 w 88"/>
                <a:gd name="T5" fmla="*/ 84 h 116"/>
                <a:gd name="T6" fmla="*/ 0 w 88"/>
                <a:gd name="T7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16">
                  <a:moveTo>
                    <a:pt x="80" y="12"/>
                  </a:moveTo>
                  <a:cubicBezTo>
                    <a:pt x="61" y="69"/>
                    <a:pt x="88" y="0"/>
                    <a:pt x="48" y="60"/>
                  </a:cubicBezTo>
                  <a:cubicBezTo>
                    <a:pt x="43" y="67"/>
                    <a:pt x="45" y="77"/>
                    <a:pt x="40" y="84"/>
                  </a:cubicBezTo>
                  <a:cubicBezTo>
                    <a:pt x="29" y="97"/>
                    <a:pt x="12" y="104"/>
                    <a:pt x="0" y="1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3576" y="2120"/>
              <a:ext cx="72" cy="104"/>
            </a:xfrm>
            <a:custGeom>
              <a:avLst/>
              <a:gdLst>
                <a:gd name="T0" fmla="*/ 0 w 72"/>
                <a:gd name="T1" fmla="*/ 0 h 104"/>
                <a:gd name="T2" fmla="*/ 56 w 72"/>
                <a:gd name="T3" fmla="*/ 56 h 104"/>
                <a:gd name="T4" fmla="*/ 72 w 72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04">
                  <a:moveTo>
                    <a:pt x="0" y="0"/>
                  </a:moveTo>
                  <a:cubicBezTo>
                    <a:pt x="46" y="30"/>
                    <a:pt x="7" y="40"/>
                    <a:pt x="56" y="56"/>
                  </a:cubicBezTo>
                  <a:cubicBezTo>
                    <a:pt x="61" y="72"/>
                    <a:pt x="72" y="104"/>
                    <a:pt x="72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3536" y="2360"/>
              <a:ext cx="40" cy="80"/>
            </a:xfrm>
            <a:custGeom>
              <a:avLst/>
              <a:gdLst>
                <a:gd name="T0" fmla="*/ 0 w 40"/>
                <a:gd name="T1" fmla="*/ 0 h 80"/>
                <a:gd name="T2" fmla="*/ 40 w 40"/>
                <a:gd name="T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" h="80">
                  <a:moveTo>
                    <a:pt x="0" y="0"/>
                  </a:moveTo>
                  <a:cubicBezTo>
                    <a:pt x="4" y="15"/>
                    <a:pt x="25" y="80"/>
                    <a:pt x="40" y="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3376" y="2440"/>
              <a:ext cx="80" cy="1"/>
            </a:xfrm>
            <a:custGeom>
              <a:avLst/>
              <a:gdLst>
                <a:gd name="T0" fmla="*/ 80 w 80"/>
                <a:gd name="T1" fmla="*/ 0 h 1"/>
                <a:gd name="T2" fmla="*/ 0 w 8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0" h="1">
                  <a:moveTo>
                    <a:pt x="80" y="0"/>
                  </a:moveTo>
                  <a:cubicBezTo>
                    <a:pt x="53" y="0"/>
                    <a:pt x="27" y="0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3688" y="2328"/>
              <a:ext cx="136" cy="144"/>
            </a:xfrm>
            <a:custGeom>
              <a:avLst/>
              <a:gdLst>
                <a:gd name="T0" fmla="*/ 136 w 136"/>
                <a:gd name="T1" fmla="*/ 0 h 144"/>
                <a:gd name="T2" fmla="*/ 32 w 136"/>
                <a:gd name="T3" fmla="*/ 112 h 144"/>
                <a:gd name="T4" fmla="*/ 0 w 136"/>
                <a:gd name="T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44">
                  <a:moveTo>
                    <a:pt x="136" y="0"/>
                  </a:moveTo>
                  <a:cubicBezTo>
                    <a:pt x="120" y="48"/>
                    <a:pt x="74" y="84"/>
                    <a:pt x="32" y="112"/>
                  </a:cubicBezTo>
                  <a:cubicBezTo>
                    <a:pt x="13" y="141"/>
                    <a:pt x="25" y="132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864" y="2080"/>
              <a:ext cx="80" cy="133"/>
            </a:xfrm>
            <a:custGeom>
              <a:avLst/>
              <a:gdLst>
                <a:gd name="T0" fmla="*/ 0 w 80"/>
                <a:gd name="T1" fmla="*/ 0 h 133"/>
                <a:gd name="T2" fmla="*/ 8 w 80"/>
                <a:gd name="T3" fmla="*/ 24 h 133"/>
                <a:gd name="T4" fmla="*/ 56 w 80"/>
                <a:gd name="T5" fmla="*/ 56 h 133"/>
                <a:gd name="T6" fmla="*/ 80 w 80"/>
                <a:gd name="T7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133">
                  <a:moveTo>
                    <a:pt x="0" y="0"/>
                  </a:moveTo>
                  <a:cubicBezTo>
                    <a:pt x="3" y="8"/>
                    <a:pt x="2" y="18"/>
                    <a:pt x="8" y="24"/>
                  </a:cubicBezTo>
                  <a:cubicBezTo>
                    <a:pt x="22" y="38"/>
                    <a:pt x="56" y="56"/>
                    <a:pt x="56" y="56"/>
                  </a:cubicBezTo>
                  <a:cubicBezTo>
                    <a:pt x="62" y="75"/>
                    <a:pt x="59" y="133"/>
                    <a:pt x="80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844" y="2280"/>
              <a:ext cx="68" cy="128"/>
            </a:xfrm>
            <a:custGeom>
              <a:avLst/>
              <a:gdLst>
                <a:gd name="T0" fmla="*/ 28 w 68"/>
                <a:gd name="T1" fmla="*/ 0 h 128"/>
                <a:gd name="T2" fmla="*/ 68 w 68"/>
                <a:gd name="T3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" h="128">
                  <a:moveTo>
                    <a:pt x="28" y="0"/>
                  </a:moveTo>
                  <a:cubicBezTo>
                    <a:pt x="32" y="67"/>
                    <a:pt x="0" y="128"/>
                    <a:pt x="68" y="1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3760" y="2472"/>
              <a:ext cx="16" cy="144"/>
            </a:xfrm>
            <a:custGeom>
              <a:avLst/>
              <a:gdLst>
                <a:gd name="T0" fmla="*/ 16 w 16"/>
                <a:gd name="T1" fmla="*/ 0 h 144"/>
                <a:gd name="T2" fmla="*/ 0 w 16"/>
                <a:gd name="T3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44">
                  <a:moveTo>
                    <a:pt x="16" y="0"/>
                  </a:moveTo>
                  <a:cubicBezTo>
                    <a:pt x="1" y="58"/>
                    <a:pt x="0" y="73"/>
                    <a:pt x="0" y="1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4424" y="2240"/>
              <a:ext cx="16" cy="160"/>
            </a:xfrm>
            <a:custGeom>
              <a:avLst/>
              <a:gdLst>
                <a:gd name="T0" fmla="*/ 16 w 16"/>
                <a:gd name="T1" fmla="*/ 0 h 160"/>
                <a:gd name="T2" fmla="*/ 0 w 16"/>
                <a:gd name="T3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60">
                  <a:moveTo>
                    <a:pt x="16" y="0"/>
                  </a:moveTo>
                  <a:cubicBezTo>
                    <a:pt x="0" y="65"/>
                    <a:pt x="0" y="76"/>
                    <a:pt x="0" y="1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496" y="2352"/>
              <a:ext cx="32" cy="160"/>
            </a:xfrm>
            <a:custGeom>
              <a:avLst/>
              <a:gdLst>
                <a:gd name="T0" fmla="*/ 0 w 32"/>
                <a:gd name="T1" fmla="*/ 0 h 160"/>
                <a:gd name="T2" fmla="*/ 8 w 32"/>
                <a:gd name="T3" fmla="*/ 32 h 160"/>
                <a:gd name="T4" fmla="*/ 16 w 32"/>
                <a:gd name="T5" fmla="*/ 112 h 160"/>
                <a:gd name="T6" fmla="*/ 32 w 32"/>
                <a:gd name="T7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160">
                  <a:moveTo>
                    <a:pt x="0" y="0"/>
                  </a:moveTo>
                  <a:cubicBezTo>
                    <a:pt x="3" y="11"/>
                    <a:pt x="6" y="21"/>
                    <a:pt x="8" y="32"/>
                  </a:cubicBezTo>
                  <a:cubicBezTo>
                    <a:pt x="12" y="59"/>
                    <a:pt x="11" y="86"/>
                    <a:pt x="16" y="112"/>
                  </a:cubicBezTo>
                  <a:cubicBezTo>
                    <a:pt x="19" y="129"/>
                    <a:pt x="32" y="160"/>
                    <a:pt x="32" y="1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448" y="2200"/>
              <a:ext cx="104" cy="40"/>
            </a:xfrm>
            <a:custGeom>
              <a:avLst/>
              <a:gdLst>
                <a:gd name="T0" fmla="*/ 0 w 104"/>
                <a:gd name="T1" fmla="*/ 0 h 40"/>
                <a:gd name="T2" fmla="*/ 104 w 104"/>
                <a:gd name="T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40">
                  <a:moveTo>
                    <a:pt x="0" y="0"/>
                  </a:moveTo>
                  <a:cubicBezTo>
                    <a:pt x="30" y="20"/>
                    <a:pt x="67" y="40"/>
                    <a:pt x="104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4544" y="2392"/>
              <a:ext cx="176" cy="64"/>
            </a:xfrm>
            <a:custGeom>
              <a:avLst/>
              <a:gdLst>
                <a:gd name="T0" fmla="*/ 0 w 176"/>
                <a:gd name="T1" fmla="*/ 0 h 64"/>
                <a:gd name="T2" fmla="*/ 176 w 176"/>
                <a:gd name="T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6" h="64">
                  <a:moveTo>
                    <a:pt x="0" y="0"/>
                  </a:moveTo>
                  <a:cubicBezTo>
                    <a:pt x="82" y="62"/>
                    <a:pt x="67" y="64"/>
                    <a:pt x="176" y="6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4720" y="2056"/>
              <a:ext cx="80" cy="96"/>
            </a:xfrm>
            <a:custGeom>
              <a:avLst/>
              <a:gdLst>
                <a:gd name="T0" fmla="*/ 0 w 80"/>
                <a:gd name="T1" fmla="*/ 0 h 96"/>
                <a:gd name="T2" fmla="*/ 40 w 80"/>
                <a:gd name="T3" fmla="*/ 64 h 96"/>
                <a:gd name="T4" fmla="*/ 56 w 80"/>
                <a:gd name="T5" fmla="*/ 88 h 96"/>
                <a:gd name="T6" fmla="*/ 80 w 80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6">
                  <a:moveTo>
                    <a:pt x="0" y="0"/>
                  </a:moveTo>
                  <a:cubicBezTo>
                    <a:pt x="19" y="57"/>
                    <a:pt x="2" y="39"/>
                    <a:pt x="40" y="64"/>
                  </a:cubicBezTo>
                  <a:cubicBezTo>
                    <a:pt x="45" y="72"/>
                    <a:pt x="48" y="82"/>
                    <a:pt x="56" y="88"/>
                  </a:cubicBezTo>
                  <a:cubicBezTo>
                    <a:pt x="63" y="93"/>
                    <a:pt x="80" y="96"/>
                    <a:pt x="80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4704" y="2184"/>
              <a:ext cx="48" cy="191"/>
            </a:xfrm>
            <a:custGeom>
              <a:avLst/>
              <a:gdLst>
                <a:gd name="T0" fmla="*/ 0 w 48"/>
                <a:gd name="T1" fmla="*/ 0 h 191"/>
                <a:gd name="T2" fmla="*/ 16 w 48"/>
                <a:gd name="T3" fmla="*/ 24 h 191"/>
                <a:gd name="T4" fmla="*/ 32 w 48"/>
                <a:gd name="T5" fmla="*/ 72 h 191"/>
                <a:gd name="T6" fmla="*/ 48 w 48"/>
                <a:gd name="T7" fmla="*/ 16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91">
                  <a:moveTo>
                    <a:pt x="0" y="0"/>
                  </a:moveTo>
                  <a:cubicBezTo>
                    <a:pt x="5" y="8"/>
                    <a:pt x="12" y="15"/>
                    <a:pt x="16" y="24"/>
                  </a:cubicBezTo>
                  <a:cubicBezTo>
                    <a:pt x="23" y="39"/>
                    <a:pt x="32" y="72"/>
                    <a:pt x="32" y="72"/>
                  </a:cubicBezTo>
                  <a:cubicBezTo>
                    <a:pt x="40" y="172"/>
                    <a:pt x="17" y="191"/>
                    <a:pt x="48" y="16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3" name="Picture 6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" y="1188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188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188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1188"/>
              <a:ext cx="296" cy="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3312" y="2016"/>
              <a:ext cx="172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Line 69"/>
          <p:cNvSpPr>
            <a:spLocks noChangeShapeType="1"/>
          </p:cNvSpPr>
          <p:nvPr/>
        </p:nvSpPr>
        <p:spPr bwMode="auto">
          <a:xfrm flipV="1">
            <a:off x="2641608" y="4237905"/>
            <a:ext cx="2362909" cy="351965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 Box 70"/>
          <p:cNvSpPr txBox="1">
            <a:spLocks noChangeArrowheads="1"/>
          </p:cNvSpPr>
          <p:nvPr/>
        </p:nvSpPr>
        <p:spPr bwMode="auto">
          <a:xfrm>
            <a:off x="1391172" y="3754149"/>
            <a:ext cx="14647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xốp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bón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Line 71"/>
          <p:cNvSpPr>
            <a:spLocks noChangeShapeType="1"/>
          </p:cNvSpPr>
          <p:nvPr/>
        </p:nvSpPr>
        <p:spPr bwMode="auto">
          <a:xfrm flipH="1" flipV="1">
            <a:off x="9660530" y="4130208"/>
            <a:ext cx="949186" cy="124166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 Box 72"/>
          <p:cNvSpPr txBox="1">
            <a:spLocks noChangeArrowheads="1"/>
          </p:cNvSpPr>
          <p:nvPr/>
        </p:nvSpPr>
        <p:spPr bwMode="auto">
          <a:xfrm>
            <a:off x="10135123" y="5352260"/>
            <a:ext cx="153187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xốp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đựng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độc</a:t>
            </a:r>
            <a:endParaRPr lang="en-US" altLang="en-US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9853" y="5146976"/>
            <a:ext cx="128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55568" y="5180744"/>
            <a:ext cx="1285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1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029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5" name="Picture 262" descr="hydrotropis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7029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8288" y="1591171"/>
            <a:ext cx="6238876" cy="5090064"/>
            <a:chOff x="4461164" y="1453660"/>
            <a:chExt cx="7608304" cy="50900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1164" y="1590138"/>
              <a:ext cx="7608304" cy="4953586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 rot="20004435">
              <a:off x="5065136" y="1453660"/>
              <a:ext cx="2888343" cy="41218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10238" r="27619"/>
          <a:stretch/>
        </p:blipFill>
        <p:spPr>
          <a:xfrm>
            <a:off x="6337382" y="1457898"/>
            <a:ext cx="5566901" cy="53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7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9662634"/>
              </p:ext>
            </p:extLst>
          </p:nvPr>
        </p:nvGraphicFramePr>
        <p:xfrm>
          <a:off x="0" y="730991"/>
          <a:ext cx="12191998" cy="610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971"/>
                <a:gridCol w="2448956"/>
                <a:gridCol w="2022764"/>
                <a:gridCol w="2092036"/>
                <a:gridCol w="1496291"/>
                <a:gridCol w="1620980"/>
              </a:tblGrid>
              <a:tr h="792795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0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0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0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0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0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8473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0392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r>
                        <a:rPr lang="en-US" sz="24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r>
                        <a:rPr lang="en-US" sz="24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240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quấn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quấn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75164"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ễ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tránh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aseline="0" dirty="0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endParaRPr lang="en-US" sz="2400" dirty="0" smtClean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bg2">
                              <a:lumMod val="10000"/>
                            </a:schemeClr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43" y="1182432"/>
            <a:ext cx="912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143" y="0"/>
            <a:ext cx="687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38" y="1789290"/>
            <a:ext cx="6692175" cy="501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3" y="0"/>
            <a:ext cx="687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96686" y="1505858"/>
            <a:ext cx="9974943" cy="47244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indent="225425">
              <a:buFont typeface="Arial" panose="020B0604020202020204" pitchFamily="34" charset="0"/>
              <a:buNone/>
              <a:tabLst>
                <a:tab pos="111125" algn="l"/>
              </a:tabLst>
            </a:pP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marL="107950" indent="225425">
              <a:buFont typeface="Arial" panose="020B0604020202020204" pitchFamily="34" charset="0"/>
              <a:buNone/>
              <a:tabLst>
                <a:tab pos="111125" algn="l"/>
              </a:tabLst>
            </a:pP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môi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 </a:t>
            </a:r>
          </a:p>
          <a:p>
            <a:pPr marL="107950" indent="225425">
              <a:buFont typeface="Arial" panose="020B0604020202020204" pitchFamily="34" charset="0"/>
              <a:buNone/>
              <a:tabLst>
                <a:tab pos="111125" algn="l"/>
              </a:tabLst>
            </a:pP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tiễn</a:t>
            </a:r>
            <a:r>
              <a:rPr lang="en-US" alt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600" b="1" u="sng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marL="107950" indent="225425">
              <a:buFont typeface="Arial" panose="020B0604020202020204" pitchFamily="34" charset="0"/>
              <a:buNone/>
              <a:tabLst>
                <a:tab pos="111125" algn="l"/>
              </a:tabLst>
            </a:pP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trọt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cũng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tưới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bón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rễ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80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3" y="0"/>
            <a:ext cx="687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2111402"/>
            <a:ext cx="5928105" cy="40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630" y="154680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9127" y="180109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loga.vn/FileUpload/images/image-20180824195939-1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944269"/>
            <a:ext cx="4544291" cy="540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84764" y="6210358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8765" y="6211669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9"/>
          <a:stretch/>
        </p:blipFill>
        <p:spPr bwMode="auto">
          <a:xfrm>
            <a:off x="6209396" y="1587324"/>
            <a:ext cx="6378361" cy="46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26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unflower-452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371" y="2052935"/>
            <a:ext cx="11715258" cy="156966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cap="none" spc="0" dirty="0" err="1" smtClean="0">
                <a:ln w="5715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9600" b="1" cap="none" spc="0" dirty="0" smtClean="0">
                <a:ln w="5715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</a:rPr>
              <a:t> 23: </a:t>
            </a:r>
            <a:r>
              <a:rPr lang="en-US" sz="9600" b="1" cap="none" spc="0" dirty="0" err="1" smtClean="0">
                <a:ln w="5715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</a:rPr>
              <a:t>HƯỚNG</a:t>
            </a:r>
            <a:r>
              <a:rPr lang="en-US" sz="9600" b="1" cap="none" spc="0" dirty="0" smtClean="0">
                <a:ln w="5715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9600" b="1" cap="none" spc="0" dirty="0" err="1" smtClean="0">
                <a:ln w="5715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</a:rPr>
              <a:t>ĐỘNG</a:t>
            </a:r>
            <a:endParaRPr lang="en-US" sz="9600" b="1" cap="none" spc="0" dirty="0">
              <a:ln w="57150"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5962" y="0"/>
            <a:ext cx="8444876" cy="1015663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A. </a:t>
            </a:r>
            <a:r>
              <a:rPr lang="en-US" sz="6000" b="1" cap="none" spc="0" dirty="0" err="1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CẢM</a:t>
            </a:r>
            <a:r>
              <a:rPr lang="en-US" sz="60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ỨNG</a:t>
            </a:r>
            <a:r>
              <a:rPr lang="en-US" sz="60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Ở </a:t>
            </a:r>
            <a:r>
              <a:rPr lang="en-US" sz="6000" b="1" cap="none" spc="0" dirty="0" err="1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THỰC</a:t>
            </a:r>
            <a:r>
              <a:rPr lang="en-US" sz="60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6000" b="1" cap="none" spc="0" dirty="0" err="1" smtClean="0">
                <a:ln w="2857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VẬT</a:t>
            </a:r>
            <a:endParaRPr lang="en-US" sz="60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10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9127" y="180109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764" y="6210358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8765" y="6211669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5018" y="1201939"/>
            <a:ext cx="4619913" cy="5008419"/>
            <a:chOff x="665018" y="1201939"/>
            <a:chExt cx="4619913" cy="5008419"/>
          </a:xfrm>
        </p:grpSpPr>
        <p:pic>
          <p:nvPicPr>
            <p:cNvPr id="8" name="Picture 4" descr="https://d1whtlypfis84e.cloudfront.net/guides/wp-content/uploads/2018/01/23041220/Images-1024x709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86" r="76453" b="13980"/>
            <a:stretch/>
          </p:blipFill>
          <p:spPr bwMode="auto">
            <a:xfrm>
              <a:off x="665018" y="1201939"/>
              <a:ext cx="4619913" cy="5008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561709" y="2736652"/>
              <a:ext cx="1162691" cy="969496"/>
              <a:chOff x="3560619" y="2736652"/>
              <a:chExt cx="1163781" cy="96949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560619" y="2736652"/>
                <a:ext cx="11637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Urê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" name="Straight Arrow Connector 2"/>
              <p:cNvCxnSpPr/>
              <p:nvPr/>
            </p:nvCxnSpPr>
            <p:spPr>
              <a:xfrm flipH="1">
                <a:off x="3948545" y="3326694"/>
                <a:ext cx="193964" cy="37945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12" y="1298630"/>
            <a:ext cx="6894285" cy="48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9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9127" y="180109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764" y="6210358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18765" y="6211669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Káº¿t quáº£ hÃ¬nh áº£nh cho tropi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635"/>
          <a:stretch/>
        </p:blipFill>
        <p:spPr bwMode="auto">
          <a:xfrm>
            <a:off x="975493" y="1120171"/>
            <a:ext cx="3970580" cy="47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áº¿t quáº£ hÃ¬nh áº£nh cho hÆ°á»ng Äá»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 bwMode="auto">
          <a:xfrm>
            <a:off x="6043339" y="1120171"/>
            <a:ext cx="4292152" cy="523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4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53096" y="-83424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" name="Picture 2" descr="Káº¿t quáº£ hÃ¬nh áº£nh cho tropi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635"/>
          <a:stretch/>
        </p:blipFill>
        <p:spPr bwMode="auto">
          <a:xfrm>
            <a:off x="4318188" y="3583245"/>
            <a:ext cx="2576946" cy="307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9" y="3730205"/>
            <a:ext cx="4013859" cy="280331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919674" y="393178"/>
            <a:ext cx="3456131" cy="3190067"/>
            <a:chOff x="665018" y="1201939"/>
            <a:chExt cx="4619913" cy="5008419"/>
          </a:xfrm>
        </p:grpSpPr>
        <p:pic>
          <p:nvPicPr>
            <p:cNvPr id="12" name="Picture 4" descr="https://d1whtlypfis84e.cloudfront.net/guides/wp-content/uploads/2018/01/23041220/Images-1024x70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186" r="76453" b="13980"/>
            <a:stretch/>
          </p:blipFill>
          <p:spPr bwMode="auto">
            <a:xfrm>
              <a:off x="665018" y="1201939"/>
              <a:ext cx="4619913" cy="5008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3561709" y="2736652"/>
              <a:ext cx="1162691" cy="969496"/>
              <a:chOff x="3560619" y="2736652"/>
              <a:chExt cx="1163781" cy="96949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560619" y="2736652"/>
                <a:ext cx="1163781" cy="724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Urê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3948545" y="3326694"/>
                <a:ext cx="193964" cy="37945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Picture 2" descr="https://loga.vn/FileUpload/images/image-20180824195939-1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58" y="400364"/>
            <a:ext cx="2881897" cy="343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9"/>
          <a:stretch/>
        </p:blipFill>
        <p:spPr bwMode="auto">
          <a:xfrm>
            <a:off x="4140626" y="559272"/>
            <a:ext cx="4045027" cy="2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áº¿t quáº£ hÃ¬nh áº£nh cho hÆ°á»ng Äá»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2"/>
          <a:stretch/>
        </p:blipFill>
        <p:spPr bwMode="auto">
          <a:xfrm>
            <a:off x="7656324" y="3237703"/>
            <a:ext cx="3086323" cy="37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9127" y="180109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3851" y="6211669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Káº¿t quáº£ hÃ¬nh áº£nh cho cÃ¢y rá»«ng má»c tháº³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2094635" y="1043346"/>
            <a:ext cx="6896965" cy="51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01" y="1160107"/>
            <a:ext cx="9830699" cy="493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6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9127" y="180109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2030" y="6374123"/>
            <a:ext cx="1163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370" y="720679"/>
            <a:ext cx="4065320" cy="57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30" y="76488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/>
        </p:blipFill>
        <p:spPr>
          <a:xfrm>
            <a:off x="1815135" y="1077218"/>
            <a:ext cx="8663328" cy="5559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4171"/>
            <a:ext cx="847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49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853" y="1018308"/>
            <a:ext cx="7543801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4171"/>
            <a:ext cx="1077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59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85" y="693511"/>
            <a:ext cx="1152797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99200" y="2598057"/>
            <a:ext cx="1436914" cy="1001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99200" y="3098800"/>
            <a:ext cx="1538515" cy="533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57258" y="3588310"/>
            <a:ext cx="1480457" cy="7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20972" y="3637501"/>
            <a:ext cx="1516743" cy="474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79028" y="3678606"/>
            <a:ext cx="1357086" cy="881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95486" y="928914"/>
            <a:ext cx="312057" cy="1516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95486" y="2434630"/>
            <a:ext cx="312057" cy="1153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95486" y="2494431"/>
            <a:ext cx="312057" cy="2890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07543" y="5123191"/>
            <a:ext cx="1657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20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áº¿t quáº£ hÃ¬nh áº£nh cho hÆ°á»ng sÃ¡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402"/>
            <a:ext cx="5237018" cy="55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áº¿t quáº£ hÃ¬nh áº£nh cho hÆ°á»ng sÃ¡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8" b="25669"/>
          <a:stretch/>
        </p:blipFill>
        <p:spPr bwMode="auto">
          <a:xfrm>
            <a:off x="5237018" y="1666389"/>
            <a:ext cx="6322059" cy="48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áº¿t quáº£ hÃ¬nh áº£nh cho trop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906" y="1825144"/>
            <a:ext cx="6667152" cy="45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90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143" y="0"/>
            <a:ext cx="6879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3" y="1228270"/>
            <a:ext cx="7191827" cy="5393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73" y="1167576"/>
            <a:ext cx="8247742" cy="5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85" y="693511"/>
            <a:ext cx="1152797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299200" y="2598057"/>
            <a:ext cx="1436914" cy="10014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299200" y="3098800"/>
            <a:ext cx="1538515" cy="5334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357258" y="3588310"/>
            <a:ext cx="1480457" cy="75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20972" y="3637501"/>
            <a:ext cx="1516743" cy="47423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79028" y="3678606"/>
            <a:ext cx="1357086" cy="8818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95486" y="928914"/>
            <a:ext cx="312057" cy="15167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95486" y="2434630"/>
            <a:ext cx="312057" cy="1153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95486" y="2494431"/>
            <a:ext cx="312057" cy="2890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07543" y="5123191"/>
            <a:ext cx="16579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3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tiếp xú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1394" y="210828"/>
            <a:ext cx="7405119" cy="60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305800" y="4267200"/>
            <a:ext cx="2362200" cy="2438400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/>
          <a:stretch/>
        </p:blipFill>
        <p:spPr>
          <a:xfrm>
            <a:off x="3900714" y="858611"/>
            <a:ext cx="3810000" cy="5208361"/>
          </a:xfrm>
          <a:prstGeom prst="rect">
            <a:avLst/>
          </a:prstGeom>
        </p:spPr>
      </p:pic>
      <p:pic>
        <p:nvPicPr>
          <p:cNvPr id="2" name="Hướng trọng và h.sá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7551" y="437155"/>
            <a:ext cx="9560449" cy="6420845"/>
          </a:xfrm>
          <a:prstGeom prst="rect">
            <a:avLst/>
          </a:prstGeom>
        </p:spPr>
      </p:pic>
      <p:pic>
        <p:nvPicPr>
          <p:cNvPr id="5" name="Picture 5" descr="mat tro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167" y="109879"/>
            <a:ext cx="1076009" cy="10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320800" y="203201"/>
            <a:ext cx="9564914" cy="6328228"/>
            <a:chOff x="327" y="432"/>
            <a:chExt cx="5241" cy="283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rot="-737037">
              <a:off x="327" y="514"/>
              <a:ext cx="1440" cy="770"/>
              <a:chOff x="934" y="511"/>
              <a:chExt cx="1440" cy="770"/>
            </a:xfrm>
          </p:grpSpPr>
          <p:sp>
            <p:nvSpPr>
              <p:cNvPr id="23" name="Line 4"/>
              <p:cNvSpPr>
                <a:spLocks noChangeShapeType="1"/>
              </p:cNvSpPr>
              <p:nvPr/>
            </p:nvSpPr>
            <p:spPr bwMode="auto">
              <a:xfrm>
                <a:off x="1331" y="1089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5"/>
              <p:cNvSpPr>
                <a:spLocks noChangeShapeType="1"/>
              </p:cNvSpPr>
              <p:nvPr/>
            </p:nvSpPr>
            <p:spPr bwMode="auto">
              <a:xfrm>
                <a:off x="1283" y="1137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1139" y="849"/>
                <a:ext cx="240" cy="192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>
                <a:outerShdw sy="50000" kx="-2453608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7"/>
              <p:cNvSpPr txBox="1">
                <a:spLocks noChangeArrowheads="1"/>
              </p:cNvSpPr>
              <p:nvPr/>
            </p:nvSpPr>
            <p:spPr bwMode="auto">
              <a:xfrm>
                <a:off x="934" y="511"/>
                <a:ext cx="1440" cy="4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Ánh sáng</a:t>
                </a: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1427" y="993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>
                <a:off x="1379" y="1041"/>
                <a:ext cx="96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496" y="432"/>
              <a:ext cx="1392" cy="672"/>
              <a:chOff x="2725" y="573"/>
              <a:chExt cx="1392" cy="672"/>
            </a:xfrm>
          </p:grpSpPr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2725" y="573"/>
                <a:ext cx="1392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 b="1">
                    <a:solidFill>
                      <a:srgbClr val="FFFF00"/>
                    </a:solidFill>
                    <a:latin typeface="Times New Roman" panose="02020603050405020304" pitchFamily="18" charset="0"/>
                  </a:rPr>
                  <a:t>  </a:t>
                </a:r>
                <a:r>
                  <a:rPr lang="en-US" altLang="en-US" sz="2800" b="1">
                    <a:latin typeface="Times New Roman" panose="02020603050405020304" pitchFamily="18" charset="0"/>
                  </a:rPr>
                  <a:t>Trong tối</a:t>
                </a:r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3397" y="105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3493" y="105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4"/>
              <p:cNvSpPr>
                <a:spLocks noChangeShapeType="1"/>
              </p:cNvSpPr>
              <p:nvPr/>
            </p:nvSpPr>
            <p:spPr bwMode="auto">
              <a:xfrm>
                <a:off x="3589" y="1053"/>
                <a:ext cx="0" cy="19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4272" y="432"/>
              <a:ext cx="1296" cy="720"/>
              <a:chOff x="4269" y="503"/>
              <a:chExt cx="1584" cy="960"/>
            </a:xfrm>
          </p:grpSpPr>
          <p:sp>
            <p:nvSpPr>
              <p:cNvPr id="13" name="Oval 16"/>
              <p:cNvSpPr>
                <a:spLocks noChangeArrowheads="1"/>
              </p:cNvSpPr>
              <p:nvPr/>
            </p:nvSpPr>
            <p:spPr bwMode="auto">
              <a:xfrm>
                <a:off x="4845" y="1031"/>
                <a:ext cx="240" cy="240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>
                <a:outerShdw sy="50000" kx="-2453608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/>
                <a:endParaRPr lang="en-US" altLang="en-US">
                  <a:solidFill>
                    <a:srgbClr val="FFFF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5085" y="1319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>
                <a:off x="4989" y="1319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4269" y="503"/>
                <a:ext cx="1584" cy="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Ánh sáng</a:t>
                </a: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4797" y="1319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>
                <a:off x="4893" y="1319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1104" y="1152"/>
              <a:ext cx="4464" cy="2112"/>
              <a:chOff x="1104" y="1152"/>
              <a:chExt cx="4464" cy="1584"/>
            </a:xfrm>
          </p:grpSpPr>
          <p:pic>
            <p:nvPicPr>
              <p:cNvPr id="9" name="Picture 23" descr="hinh 23-3"/>
              <p:cNvPicPr>
                <a:picLocks noChangeAspect="1" noChangeArrowheads="1"/>
              </p:cNvPicPr>
              <p:nvPr/>
            </p:nvPicPr>
            <p:blipFill>
              <a:blip r:embed="rId3">
                <a:lum bright="24000" contrast="4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1152"/>
                <a:ext cx="4464" cy="15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24"/>
              <p:cNvSpPr txBox="1">
                <a:spLocks noChangeArrowheads="1"/>
              </p:cNvSpPr>
              <p:nvPr/>
            </p:nvSpPr>
            <p:spPr bwMode="auto">
              <a:xfrm>
                <a:off x="2016" y="2128"/>
                <a:ext cx="336" cy="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1" name="Text Box 25"/>
              <p:cNvSpPr txBox="1">
                <a:spLocks noChangeArrowheads="1"/>
              </p:cNvSpPr>
              <p:nvPr/>
            </p:nvSpPr>
            <p:spPr bwMode="auto">
              <a:xfrm>
                <a:off x="3264" y="2108"/>
                <a:ext cx="336" cy="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" name="Text Box 26"/>
              <p:cNvSpPr txBox="1">
                <a:spLocks noChangeArrowheads="1"/>
              </p:cNvSpPr>
              <p:nvPr/>
            </p:nvSpPr>
            <p:spPr bwMode="auto">
              <a:xfrm>
                <a:off x="4704" y="2052"/>
                <a:ext cx="336" cy="4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2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hototropis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702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844" y="1584512"/>
            <a:ext cx="5297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44" y="3275111"/>
            <a:ext cx="5297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844" y="4965710"/>
            <a:ext cx="529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1441118"/>
            <a:ext cx="117729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39492" y="1967080"/>
            <a:ext cx="6418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6237" y="1974953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30" y="2519318"/>
            <a:ext cx="6764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02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1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phototropis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6877050" y="4762500"/>
            <a:ext cx="381000" cy="102870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57415" y="1155021"/>
            <a:ext cx="5297714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844" y="3488871"/>
            <a:ext cx="52977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?2. Theo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02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4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514" y="988560"/>
            <a:ext cx="117729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Khái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0" y="3552372"/>
            <a:ext cx="1268548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3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dương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+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en-US" sz="3400" b="1" dirty="0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4008" y="1529765"/>
            <a:ext cx="64187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75265" y="1542557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045" y="2082041"/>
            <a:ext cx="6764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70294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16864" y="-20946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0920" y="347935"/>
            <a:ext cx="2437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>
            <a:off x="2246779" y="3710194"/>
            <a:ext cx="1830884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400687"/>
              </p:ext>
            </p:extLst>
          </p:nvPr>
        </p:nvGraphicFramePr>
        <p:xfrm>
          <a:off x="831379" y="1737132"/>
          <a:ext cx="10992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5"/>
                <a:gridCol w="274815"/>
                <a:gridCol w="278494"/>
                <a:gridCol w="271136"/>
              </a:tblGrid>
              <a:tr h="277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56" name="Oval 43"/>
          <p:cNvSpPr>
            <a:spLocks noChangeArrowheads="1"/>
          </p:cNvSpPr>
          <p:nvPr/>
        </p:nvSpPr>
        <p:spPr bwMode="auto">
          <a:xfrm>
            <a:off x="864568" y="363030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7" name="Oval 44"/>
          <p:cNvSpPr>
            <a:spLocks noChangeArrowheads="1"/>
          </p:cNvSpPr>
          <p:nvPr/>
        </p:nvSpPr>
        <p:spPr bwMode="auto">
          <a:xfrm>
            <a:off x="896765" y="479960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" name="Oval 45"/>
          <p:cNvSpPr>
            <a:spLocks noChangeArrowheads="1"/>
          </p:cNvSpPr>
          <p:nvPr/>
        </p:nvSpPr>
        <p:spPr bwMode="auto">
          <a:xfrm>
            <a:off x="948856" y="401043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9" name="Oval 46"/>
          <p:cNvSpPr>
            <a:spLocks noChangeArrowheads="1"/>
          </p:cNvSpPr>
          <p:nvPr/>
        </p:nvSpPr>
        <p:spPr bwMode="auto">
          <a:xfrm>
            <a:off x="947083" y="447396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Oval 55"/>
          <p:cNvSpPr>
            <a:spLocks noChangeArrowheads="1"/>
          </p:cNvSpPr>
          <p:nvPr/>
        </p:nvSpPr>
        <p:spPr bwMode="auto">
          <a:xfrm>
            <a:off x="844041" y="296539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" name="Oval 61"/>
          <p:cNvSpPr>
            <a:spLocks noChangeArrowheads="1"/>
          </p:cNvSpPr>
          <p:nvPr/>
        </p:nvSpPr>
        <p:spPr bwMode="auto">
          <a:xfrm>
            <a:off x="846388" y="547941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" name="Oval 43"/>
          <p:cNvSpPr>
            <a:spLocks noChangeArrowheads="1"/>
          </p:cNvSpPr>
          <p:nvPr/>
        </p:nvSpPr>
        <p:spPr bwMode="auto">
          <a:xfrm>
            <a:off x="870505" y="516514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Oval 43"/>
          <p:cNvSpPr>
            <a:spLocks noChangeArrowheads="1"/>
          </p:cNvSpPr>
          <p:nvPr/>
        </p:nvSpPr>
        <p:spPr bwMode="auto">
          <a:xfrm>
            <a:off x="889961" y="182967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7" name="Oval 43"/>
          <p:cNvSpPr>
            <a:spLocks noChangeArrowheads="1"/>
          </p:cNvSpPr>
          <p:nvPr/>
        </p:nvSpPr>
        <p:spPr bwMode="auto">
          <a:xfrm>
            <a:off x="896766" y="331010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8" name="Oval 43"/>
          <p:cNvSpPr>
            <a:spLocks noChangeArrowheads="1"/>
          </p:cNvSpPr>
          <p:nvPr/>
        </p:nvSpPr>
        <p:spPr bwMode="auto">
          <a:xfrm>
            <a:off x="917293" y="2243316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0" name="Oval 43"/>
          <p:cNvSpPr>
            <a:spLocks noChangeArrowheads="1"/>
          </p:cNvSpPr>
          <p:nvPr/>
        </p:nvSpPr>
        <p:spPr bwMode="auto">
          <a:xfrm>
            <a:off x="854586" y="2598905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" name="Oval 43"/>
          <p:cNvSpPr>
            <a:spLocks noChangeArrowheads="1"/>
          </p:cNvSpPr>
          <p:nvPr/>
        </p:nvSpPr>
        <p:spPr bwMode="auto">
          <a:xfrm>
            <a:off x="1176622" y="368110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2" name="Oval 44"/>
          <p:cNvSpPr>
            <a:spLocks noChangeArrowheads="1"/>
          </p:cNvSpPr>
          <p:nvPr/>
        </p:nvSpPr>
        <p:spPr bwMode="auto">
          <a:xfrm>
            <a:off x="1208819" y="485041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" name="Oval 45"/>
          <p:cNvSpPr>
            <a:spLocks noChangeArrowheads="1"/>
          </p:cNvSpPr>
          <p:nvPr/>
        </p:nvSpPr>
        <p:spPr bwMode="auto">
          <a:xfrm>
            <a:off x="1188340" y="406123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4" name="Oval 46"/>
          <p:cNvSpPr>
            <a:spLocks noChangeArrowheads="1"/>
          </p:cNvSpPr>
          <p:nvPr/>
        </p:nvSpPr>
        <p:spPr bwMode="auto">
          <a:xfrm>
            <a:off x="1201081" y="445219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5" name="Oval 55"/>
          <p:cNvSpPr>
            <a:spLocks noChangeArrowheads="1"/>
          </p:cNvSpPr>
          <p:nvPr/>
        </p:nvSpPr>
        <p:spPr bwMode="auto">
          <a:xfrm>
            <a:off x="1156095" y="301619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" name="Oval 61"/>
          <p:cNvSpPr>
            <a:spLocks noChangeArrowheads="1"/>
          </p:cNvSpPr>
          <p:nvPr/>
        </p:nvSpPr>
        <p:spPr bwMode="auto">
          <a:xfrm>
            <a:off x="1158442" y="553021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7" name="Oval 43"/>
          <p:cNvSpPr>
            <a:spLocks noChangeArrowheads="1"/>
          </p:cNvSpPr>
          <p:nvPr/>
        </p:nvSpPr>
        <p:spPr bwMode="auto">
          <a:xfrm>
            <a:off x="1182559" y="521594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8" name="Oval 43"/>
          <p:cNvSpPr>
            <a:spLocks noChangeArrowheads="1"/>
          </p:cNvSpPr>
          <p:nvPr/>
        </p:nvSpPr>
        <p:spPr bwMode="auto">
          <a:xfrm>
            <a:off x="1143959" y="188048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" name="Oval 43"/>
          <p:cNvSpPr>
            <a:spLocks noChangeArrowheads="1"/>
          </p:cNvSpPr>
          <p:nvPr/>
        </p:nvSpPr>
        <p:spPr bwMode="auto">
          <a:xfrm>
            <a:off x="1208820" y="336090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0" name="Oval 43"/>
          <p:cNvSpPr>
            <a:spLocks noChangeArrowheads="1"/>
          </p:cNvSpPr>
          <p:nvPr/>
        </p:nvSpPr>
        <p:spPr bwMode="auto">
          <a:xfrm>
            <a:off x="1214833" y="2221548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" name="Oval 43"/>
          <p:cNvSpPr>
            <a:spLocks noChangeArrowheads="1"/>
          </p:cNvSpPr>
          <p:nvPr/>
        </p:nvSpPr>
        <p:spPr bwMode="auto">
          <a:xfrm>
            <a:off x="1166640" y="2649707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" name="Oval 43"/>
          <p:cNvSpPr>
            <a:spLocks noChangeArrowheads="1"/>
          </p:cNvSpPr>
          <p:nvPr/>
        </p:nvSpPr>
        <p:spPr bwMode="auto">
          <a:xfrm>
            <a:off x="1481428" y="369561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" name="Oval 44"/>
          <p:cNvSpPr>
            <a:spLocks noChangeArrowheads="1"/>
          </p:cNvSpPr>
          <p:nvPr/>
        </p:nvSpPr>
        <p:spPr bwMode="auto">
          <a:xfrm>
            <a:off x="1513625" y="486492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4" name="Oval 45"/>
          <p:cNvSpPr>
            <a:spLocks noChangeArrowheads="1"/>
          </p:cNvSpPr>
          <p:nvPr/>
        </p:nvSpPr>
        <p:spPr bwMode="auto">
          <a:xfrm>
            <a:off x="1449604" y="407575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5" name="Oval 46"/>
          <p:cNvSpPr>
            <a:spLocks noChangeArrowheads="1"/>
          </p:cNvSpPr>
          <p:nvPr/>
        </p:nvSpPr>
        <p:spPr bwMode="auto">
          <a:xfrm>
            <a:off x="1506329" y="442406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" name="Oval 55"/>
          <p:cNvSpPr>
            <a:spLocks noChangeArrowheads="1"/>
          </p:cNvSpPr>
          <p:nvPr/>
        </p:nvSpPr>
        <p:spPr bwMode="auto">
          <a:xfrm>
            <a:off x="1460901" y="303071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" name="Oval 61"/>
          <p:cNvSpPr>
            <a:spLocks noChangeArrowheads="1"/>
          </p:cNvSpPr>
          <p:nvPr/>
        </p:nvSpPr>
        <p:spPr bwMode="auto">
          <a:xfrm>
            <a:off x="1463248" y="554472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8" name="Oval 43"/>
          <p:cNvSpPr>
            <a:spLocks noChangeArrowheads="1"/>
          </p:cNvSpPr>
          <p:nvPr/>
        </p:nvSpPr>
        <p:spPr bwMode="auto">
          <a:xfrm>
            <a:off x="1487365" y="523045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9" name="Oval 43"/>
          <p:cNvSpPr>
            <a:spLocks noChangeArrowheads="1"/>
          </p:cNvSpPr>
          <p:nvPr/>
        </p:nvSpPr>
        <p:spPr bwMode="auto">
          <a:xfrm>
            <a:off x="1448765" y="189499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0" name="Oval 43"/>
          <p:cNvSpPr>
            <a:spLocks noChangeArrowheads="1"/>
          </p:cNvSpPr>
          <p:nvPr/>
        </p:nvSpPr>
        <p:spPr bwMode="auto">
          <a:xfrm>
            <a:off x="1513626" y="337542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1" name="Oval 43"/>
          <p:cNvSpPr>
            <a:spLocks noChangeArrowheads="1"/>
          </p:cNvSpPr>
          <p:nvPr/>
        </p:nvSpPr>
        <p:spPr bwMode="auto">
          <a:xfrm>
            <a:off x="1490611" y="2236062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" name="Oval 43"/>
          <p:cNvSpPr>
            <a:spLocks noChangeArrowheads="1"/>
          </p:cNvSpPr>
          <p:nvPr/>
        </p:nvSpPr>
        <p:spPr bwMode="auto">
          <a:xfrm>
            <a:off x="1471446" y="2664221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3" name="Oval 43"/>
          <p:cNvSpPr>
            <a:spLocks noChangeArrowheads="1"/>
          </p:cNvSpPr>
          <p:nvPr/>
        </p:nvSpPr>
        <p:spPr bwMode="auto">
          <a:xfrm>
            <a:off x="1728170" y="365207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" name="Oval 44"/>
          <p:cNvSpPr>
            <a:spLocks noChangeArrowheads="1"/>
          </p:cNvSpPr>
          <p:nvPr/>
        </p:nvSpPr>
        <p:spPr bwMode="auto">
          <a:xfrm>
            <a:off x="1760367" y="482138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5" name="Oval 45"/>
          <p:cNvSpPr>
            <a:spLocks noChangeArrowheads="1"/>
          </p:cNvSpPr>
          <p:nvPr/>
        </p:nvSpPr>
        <p:spPr bwMode="auto">
          <a:xfrm>
            <a:off x="1710860" y="403220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6" name="Oval 46"/>
          <p:cNvSpPr>
            <a:spLocks noChangeArrowheads="1"/>
          </p:cNvSpPr>
          <p:nvPr/>
        </p:nvSpPr>
        <p:spPr bwMode="auto">
          <a:xfrm>
            <a:off x="1738115" y="442316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7" name="Oval 55"/>
          <p:cNvSpPr>
            <a:spLocks noChangeArrowheads="1"/>
          </p:cNvSpPr>
          <p:nvPr/>
        </p:nvSpPr>
        <p:spPr bwMode="auto">
          <a:xfrm>
            <a:off x="1707643" y="298717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8" name="Oval 61"/>
          <p:cNvSpPr>
            <a:spLocks noChangeArrowheads="1"/>
          </p:cNvSpPr>
          <p:nvPr/>
        </p:nvSpPr>
        <p:spPr bwMode="auto">
          <a:xfrm>
            <a:off x="1709990" y="550118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9" name="Oval 43"/>
          <p:cNvSpPr>
            <a:spLocks noChangeArrowheads="1"/>
          </p:cNvSpPr>
          <p:nvPr/>
        </p:nvSpPr>
        <p:spPr bwMode="auto">
          <a:xfrm>
            <a:off x="1734107" y="518691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0" name="Oval 43"/>
          <p:cNvSpPr>
            <a:spLocks noChangeArrowheads="1"/>
          </p:cNvSpPr>
          <p:nvPr/>
        </p:nvSpPr>
        <p:spPr bwMode="auto">
          <a:xfrm>
            <a:off x="1695507" y="185145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1" name="Oval 43"/>
          <p:cNvSpPr>
            <a:spLocks noChangeArrowheads="1"/>
          </p:cNvSpPr>
          <p:nvPr/>
        </p:nvSpPr>
        <p:spPr bwMode="auto">
          <a:xfrm>
            <a:off x="1760368" y="333188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" name="Oval 43"/>
          <p:cNvSpPr>
            <a:spLocks noChangeArrowheads="1"/>
          </p:cNvSpPr>
          <p:nvPr/>
        </p:nvSpPr>
        <p:spPr bwMode="auto">
          <a:xfrm>
            <a:off x="1780895" y="2265090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" name="Oval 43"/>
          <p:cNvSpPr>
            <a:spLocks noChangeArrowheads="1"/>
          </p:cNvSpPr>
          <p:nvPr/>
        </p:nvSpPr>
        <p:spPr bwMode="auto">
          <a:xfrm>
            <a:off x="1718188" y="2620679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04" name="Table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61161"/>
              </p:ext>
            </p:extLst>
          </p:nvPr>
        </p:nvGraphicFramePr>
        <p:xfrm>
          <a:off x="4745115" y="1806071"/>
          <a:ext cx="109926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5"/>
                <a:gridCol w="274815"/>
                <a:gridCol w="278494"/>
                <a:gridCol w="271136"/>
              </a:tblGrid>
              <a:tr h="2771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  <a:tr h="2771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FF66"/>
                    </a:solidFill>
                  </a:tcPr>
                </a:tc>
              </a:tr>
            </a:tbl>
          </a:graphicData>
        </a:graphic>
      </p:graphicFrame>
      <p:sp>
        <p:nvSpPr>
          <p:cNvPr id="105" name="Oval 43"/>
          <p:cNvSpPr>
            <a:spLocks noChangeArrowheads="1"/>
          </p:cNvSpPr>
          <p:nvPr/>
        </p:nvSpPr>
        <p:spPr bwMode="auto">
          <a:xfrm>
            <a:off x="4778304" y="369924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6" name="Oval 44"/>
          <p:cNvSpPr>
            <a:spLocks noChangeArrowheads="1"/>
          </p:cNvSpPr>
          <p:nvPr/>
        </p:nvSpPr>
        <p:spPr bwMode="auto">
          <a:xfrm>
            <a:off x="4810501" y="486854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" name="Oval 45"/>
          <p:cNvSpPr>
            <a:spLocks noChangeArrowheads="1"/>
          </p:cNvSpPr>
          <p:nvPr/>
        </p:nvSpPr>
        <p:spPr bwMode="auto">
          <a:xfrm>
            <a:off x="4862592" y="407937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8" name="Oval 46"/>
          <p:cNvSpPr>
            <a:spLocks noChangeArrowheads="1"/>
          </p:cNvSpPr>
          <p:nvPr/>
        </p:nvSpPr>
        <p:spPr bwMode="auto">
          <a:xfrm>
            <a:off x="4860819" y="454290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" name="Oval 55"/>
          <p:cNvSpPr>
            <a:spLocks noChangeArrowheads="1"/>
          </p:cNvSpPr>
          <p:nvPr/>
        </p:nvSpPr>
        <p:spPr bwMode="auto">
          <a:xfrm>
            <a:off x="4757777" y="303433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" name="Oval 61"/>
          <p:cNvSpPr>
            <a:spLocks noChangeArrowheads="1"/>
          </p:cNvSpPr>
          <p:nvPr/>
        </p:nvSpPr>
        <p:spPr bwMode="auto">
          <a:xfrm>
            <a:off x="4760124" y="554835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" name="Oval 43"/>
          <p:cNvSpPr>
            <a:spLocks noChangeArrowheads="1"/>
          </p:cNvSpPr>
          <p:nvPr/>
        </p:nvSpPr>
        <p:spPr bwMode="auto">
          <a:xfrm>
            <a:off x="4784241" y="523408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" name="Oval 43"/>
          <p:cNvSpPr>
            <a:spLocks noChangeArrowheads="1"/>
          </p:cNvSpPr>
          <p:nvPr/>
        </p:nvSpPr>
        <p:spPr bwMode="auto">
          <a:xfrm>
            <a:off x="4803697" y="189861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" name="Oval 43"/>
          <p:cNvSpPr>
            <a:spLocks noChangeArrowheads="1"/>
          </p:cNvSpPr>
          <p:nvPr/>
        </p:nvSpPr>
        <p:spPr bwMode="auto">
          <a:xfrm>
            <a:off x="4810502" y="337904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" name="Oval 43"/>
          <p:cNvSpPr>
            <a:spLocks noChangeArrowheads="1"/>
          </p:cNvSpPr>
          <p:nvPr/>
        </p:nvSpPr>
        <p:spPr bwMode="auto">
          <a:xfrm>
            <a:off x="4831029" y="2312255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" name="Oval 43"/>
          <p:cNvSpPr>
            <a:spLocks noChangeArrowheads="1"/>
          </p:cNvSpPr>
          <p:nvPr/>
        </p:nvSpPr>
        <p:spPr bwMode="auto">
          <a:xfrm>
            <a:off x="4768322" y="2667844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" name="Oval 43"/>
          <p:cNvSpPr>
            <a:spLocks noChangeArrowheads="1"/>
          </p:cNvSpPr>
          <p:nvPr/>
        </p:nvSpPr>
        <p:spPr bwMode="auto">
          <a:xfrm>
            <a:off x="5090358" y="375004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7" name="Oval 44"/>
          <p:cNvSpPr>
            <a:spLocks noChangeArrowheads="1"/>
          </p:cNvSpPr>
          <p:nvPr/>
        </p:nvSpPr>
        <p:spPr bwMode="auto">
          <a:xfrm>
            <a:off x="5122555" y="491935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8" name="Oval 45"/>
          <p:cNvSpPr>
            <a:spLocks noChangeArrowheads="1"/>
          </p:cNvSpPr>
          <p:nvPr/>
        </p:nvSpPr>
        <p:spPr bwMode="auto">
          <a:xfrm>
            <a:off x="5102076" y="413017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9" name="Oval 46"/>
          <p:cNvSpPr>
            <a:spLocks noChangeArrowheads="1"/>
          </p:cNvSpPr>
          <p:nvPr/>
        </p:nvSpPr>
        <p:spPr bwMode="auto">
          <a:xfrm>
            <a:off x="5114817" y="452113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" name="Oval 55"/>
          <p:cNvSpPr>
            <a:spLocks noChangeArrowheads="1"/>
          </p:cNvSpPr>
          <p:nvPr/>
        </p:nvSpPr>
        <p:spPr bwMode="auto">
          <a:xfrm>
            <a:off x="5069831" y="308513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" name="Oval 61"/>
          <p:cNvSpPr>
            <a:spLocks noChangeArrowheads="1"/>
          </p:cNvSpPr>
          <p:nvPr/>
        </p:nvSpPr>
        <p:spPr bwMode="auto">
          <a:xfrm>
            <a:off x="5072178" y="559915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" name="Oval 43"/>
          <p:cNvSpPr>
            <a:spLocks noChangeArrowheads="1"/>
          </p:cNvSpPr>
          <p:nvPr/>
        </p:nvSpPr>
        <p:spPr bwMode="auto">
          <a:xfrm>
            <a:off x="5096295" y="528488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" name="Oval 43"/>
          <p:cNvSpPr>
            <a:spLocks noChangeArrowheads="1"/>
          </p:cNvSpPr>
          <p:nvPr/>
        </p:nvSpPr>
        <p:spPr bwMode="auto">
          <a:xfrm>
            <a:off x="5057695" y="194941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4" name="Oval 43"/>
          <p:cNvSpPr>
            <a:spLocks noChangeArrowheads="1"/>
          </p:cNvSpPr>
          <p:nvPr/>
        </p:nvSpPr>
        <p:spPr bwMode="auto">
          <a:xfrm>
            <a:off x="5122556" y="342984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5" name="Oval 43"/>
          <p:cNvSpPr>
            <a:spLocks noChangeArrowheads="1"/>
          </p:cNvSpPr>
          <p:nvPr/>
        </p:nvSpPr>
        <p:spPr bwMode="auto">
          <a:xfrm>
            <a:off x="5128569" y="2290487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" name="Oval 43"/>
          <p:cNvSpPr>
            <a:spLocks noChangeArrowheads="1"/>
          </p:cNvSpPr>
          <p:nvPr/>
        </p:nvSpPr>
        <p:spPr bwMode="auto">
          <a:xfrm>
            <a:off x="5080376" y="2718646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7" name="Oval 43"/>
          <p:cNvSpPr>
            <a:spLocks noChangeArrowheads="1"/>
          </p:cNvSpPr>
          <p:nvPr/>
        </p:nvSpPr>
        <p:spPr bwMode="auto">
          <a:xfrm>
            <a:off x="5395164" y="376455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8" name="Oval 44"/>
          <p:cNvSpPr>
            <a:spLocks noChangeArrowheads="1"/>
          </p:cNvSpPr>
          <p:nvPr/>
        </p:nvSpPr>
        <p:spPr bwMode="auto">
          <a:xfrm>
            <a:off x="5427361" y="493386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9" name="Oval 45"/>
          <p:cNvSpPr>
            <a:spLocks noChangeArrowheads="1"/>
          </p:cNvSpPr>
          <p:nvPr/>
        </p:nvSpPr>
        <p:spPr bwMode="auto">
          <a:xfrm>
            <a:off x="5363340" y="414469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0" name="Oval 46"/>
          <p:cNvSpPr>
            <a:spLocks noChangeArrowheads="1"/>
          </p:cNvSpPr>
          <p:nvPr/>
        </p:nvSpPr>
        <p:spPr bwMode="auto">
          <a:xfrm>
            <a:off x="5420065" y="449300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" name="Oval 55"/>
          <p:cNvSpPr>
            <a:spLocks noChangeArrowheads="1"/>
          </p:cNvSpPr>
          <p:nvPr/>
        </p:nvSpPr>
        <p:spPr bwMode="auto">
          <a:xfrm>
            <a:off x="5374637" y="309965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2" name="Oval 61"/>
          <p:cNvSpPr>
            <a:spLocks noChangeArrowheads="1"/>
          </p:cNvSpPr>
          <p:nvPr/>
        </p:nvSpPr>
        <p:spPr bwMode="auto">
          <a:xfrm>
            <a:off x="5376984" y="561366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" name="Oval 43"/>
          <p:cNvSpPr>
            <a:spLocks noChangeArrowheads="1"/>
          </p:cNvSpPr>
          <p:nvPr/>
        </p:nvSpPr>
        <p:spPr bwMode="auto">
          <a:xfrm>
            <a:off x="5401101" y="529939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4" name="Oval 43"/>
          <p:cNvSpPr>
            <a:spLocks noChangeArrowheads="1"/>
          </p:cNvSpPr>
          <p:nvPr/>
        </p:nvSpPr>
        <p:spPr bwMode="auto">
          <a:xfrm>
            <a:off x="5362501" y="196393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5" name="Oval 43"/>
          <p:cNvSpPr>
            <a:spLocks noChangeArrowheads="1"/>
          </p:cNvSpPr>
          <p:nvPr/>
        </p:nvSpPr>
        <p:spPr bwMode="auto">
          <a:xfrm>
            <a:off x="5427362" y="344436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" name="Oval 43"/>
          <p:cNvSpPr>
            <a:spLocks noChangeArrowheads="1"/>
          </p:cNvSpPr>
          <p:nvPr/>
        </p:nvSpPr>
        <p:spPr bwMode="auto">
          <a:xfrm>
            <a:off x="5404347" y="2305001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7" name="Oval 43"/>
          <p:cNvSpPr>
            <a:spLocks noChangeArrowheads="1"/>
          </p:cNvSpPr>
          <p:nvPr/>
        </p:nvSpPr>
        <p:spPr bwMode="auto">
          <a:xfrm>
            <a:off x="5385182" y="2733160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8" name="Oval 43"/>
          <p:cNvSpPr>
            <a:spLocks noChangeArrowheads="1"/>
          </p:cNvSpPr>
          <p:nvPr/>
        </p:nvSpPr>
        <p:spPr bwMode="auto">
          <a:xfrm>
            <a:off x="5641906" y="372101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9" name="Oval 44"/>
          <p:cNvSpPr>
            <a:spLocks noChangeArrowheads="1"/>
          </p:cNvSpPr>
          <p:nvPr/>
        </p:nvSpPr>
        <p:spPr bwMode="auto">
          <a:xfrm>
            <a:off x="5674103" y="489032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0" name="Oval 45"/>
          <p:cNvSpPr>
            <a:spLocks noChangeArrowheads="1"/>
          </p:cNvSpPr>
          <p:nvPr/>
        </p:nvSpPr>
        <p:spPr bwMode="auto">
          <a:xfrm>
            <a:off x="5624596" y="410114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" name="Oval 46"/>
          <p:cNvSpPr>
            <a:spLocks noChangeArrowheads="1"/>
          </p:cNvSpPr>
          <p:nvPr/>
        </p:nvSpPr>
        <p:spPr bwMode="auto">
          <a:xfrm>
            <a:off x="5651851" y="449210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" name="Oval 55"/>
          <p:cNvSpPr>
            <a:spLocks noChangeArrowheads="1"/>
          </p:cNvSpPr>
          <p:nvPr/>
        </p:nvSpPr>
        <p:spPr bwMode="auto">
          <a:xfrm>
            <a:off x="5621379" y="305610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" name="Oval 61"/>
          <p:cNvSpPr>
            <a:spLocks noChangeArrowheads="1"/>
          </p:cNvSpPr>
          <p:nvPr/>
        </p:nvSpPr>
        <p:spPr bwMode="auto">
          <a:xfrm>
            <a:off x="5623726" y="557012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" name="Oval 43"/>
          <p:cNvSpPr>
            <a:spLocks noChangeArrowheads="1"/>
          </p:cNvSpPr>
          <p:nvPr/>
        </p:nvSpPr>
        <p:spPr bwMode="auto">
          <a:xfrm>
            <a:off x="5647843" y="525585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5" name="Oval 43"/>
          <p:cNvSpPr>
            <a:spLocks noChangeArrowheads="1"/>
          </p:cNvSpPr>
          <p:nvPr/>
        </p:nvSpPr>
        <p:spPr bwMode="auto">
          <a:xfrm>
            <a:off x="5609243" y="192039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6" name="Oval 43"/>
          <p:cNvSpPr>
            <a:spLocks noChangeArrowheads="1"/>
          </p:cNvSpPr>
          <p:nvPr/>
        </p:nvSpPr>
        <p:spPr bwMode="auto">
          <a:xfrm>
            <a:off x="5674104" y="340082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7" name="Oval 43"/>
          <p:cNvSpPr>
            <a:spLocks noChangeArrowheads="1"/>
          </p:cNvSpPr>
          <p:nvPr/>
        </p:nvSpPr>
        <p:spPr bwMode="auto">
          <a:xfrm>
            <a:off x="5694631" y="2334029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" name="Oval 43"/>
          <p:cNvSpPr>
            <a:spLocks noChangeArrowheads="1"/>
          </p:cNvSpPr>
          <p:nvPr/>
        </p:nvSpPr>
        <p:spPr bwMode="auto">
          <a:xfrm>
            <a:off x="5631924" y="2689618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9" name="Picture 5" descr="mat tr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85" y="685411"/>
            <a:ext cx="1076009" cy="107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" name="Picture 19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7" t="8849" r="4531" b="59459"/>
          <a:stretch/>
        </p:blipFill>
        <p:spPr bwMode="auto">
          <a:xfrm>
            <a:off x="8442074" y="1678919"/>
            <a:ext cx="2975429" cy="409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" name="Oval 43"/>
          <p:cNvSpPr>
            <a:spLocks noChangeArrowheads="1"/>
          </p:cNvSpPr>
          <p:nvPr/>
        </p:nvSpPr>
        <p:spPr bwMode="auto">
          <a:xfrm>
            <a:off x="9910816" y="275131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7" name="Oval 44"/>
          <p:cNvSpPr>
            <a:spLocks noChangeArrowheads="1"/>
          </p:cNvSpPr>
          <p:nvPr/>
        </p:nvSpPr>
        <p:spPr bwMode="auto">
          <a:xfrm>
            <a:off x="9358219" y="358950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8" name="Oval 45"/>
          <p:cNvSpPr>
            <a:spLocks noChangeArrowheads="1"/>
          </p:cNvSpPr>
          <p:nvPr/>
        </p:nvSpPr>
        <p:spPr bwMode="auto">
          <a:xfrm>
            <a:off x="9568680" y="196478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9" name="Oval 46"/>
          <p:cNvSpPr>
            <a:spLocks noChangeArrowheads="1"/>
          </p:cNvSpPr>
          <p:nvPr/>
        </p:nvSpPr>
        <p:spPr bwMode="auto">
          <a:xfrm>
            <a:off x="9698403" y="459007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0" name="Oval 55"/>
          <p:cNvSpPr>
            <a:spLocks noChangeArrowheads="1"/>
          </p:cNvSpPr>
          <p:nvPr/>
        </p:nvSpPr>
        <p:spPr bwMode="auto">
          <a:xfrm>
            <a:off x="9540241" y="308513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1" name="Oval 61"/>
          <p:cNvSpPr>
            <a:spLocks noChangeArrowheads="1"/>
          </p:cNvSpPr>
          <p:nvPr/>
        </p:nvSpPr>
        <p:spPr bwMode="auto">
          <a:xfrm>
            <a:off x="8643437" y="258076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2" name="Oval 43"/>
          <p:cNvSpPr>
            <a:spLocks noChangeArrowheads="1"/>
          </p:cNvSpPr>
          <p:nvPr/>
        </p:nvSpPr>
        <p:spPr bwMode="auto">
          <a:xfrm>
            <a:off x="9029567" y="309407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3" name="Oval 43"/>
          <p:cNvSpPr>
            <a:spLocks noChangeArrowheads="1"/>
          </p:cNvSpPr>
          <p:nvPr/>
        </p:nvSpPr>
        <p:spPr bwMode="auto">
          <a:xfrm>
            <a:off x="9743099" y="173535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" name="Oval 43"/>
          <p:cNvSpPr>
            <a:spLocks noChangeArrowheads="1"/>
          </p:cNvSpPr>
          <p:nvPr/>
        </p:nvSpPr>
        <p:spPr bwMode="auto">
          <a:xfrm>
            <a:off x="10831928" y="415279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" name="Oval 43"/>
          <p:cNvSpPr>
            <a:spLocks noChangeArrowheads="1"/>
          </p:cNvSpPr>
          <p:nvPr/>
        </p:nvSpPr>
        <p:spPr bwMode="auto">
          <a:xfrm>
            <a:off x="9613493" y="2363057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" name="Oval 43"/>
          <p:cNvSpPr>
            <a:spLocks noChangeArrowheads="1"/>
          </p:cNvSpPr>
          <p:nvPr/>
        </p:nvSpPr>
        <p:spPr bwMode="auto">
          <a:xfrm>
            <a:off x="8854833" y="1892212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7" name="Oval 43"/>
          <p:cNvSpPr>
            <a:spLocks noChangeArrowheads="1"/>
          </p:cNvSpPr>
          <p:nvPr/>
        </p:nvSpPr>
        <p:spPr bwMode="auto">
          <a:xfrm>
            <a:off x="10235681" y="3915049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8" name="Oval 44"/>
          <p:cNvSpPr>
            <a:spLocks noChangeArrowheads="1"/>
          </p:cNvSpPr>
          <p:nvPr/>
        </p:nvSpPr>
        <p:spPr bwMode="auto">
          <a:xfrm>
            <a:off x="10019120" y="472787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9" name="Oval 45"/>
          <p:cNvSpPr>
            <a:spLocks noChangeArrowheads="1"/>
          </p:cNvSpPr>
          <p:nvPr/>
        </p:nvSpPr>
        <p:spPr bwMode="auto">
          <a:xfrm>
            <a:off x="10654059" y="464914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0" name="Oval 46"/>
          <p:cNvSpPr>
            <a:spLocks noChangeArrowheads="1"/>
          </p:cNvSpPr>
          <p:nvPr/>
        </p:nvSpPr>
        <p:spPr bwMode="auto">
          <a:xfrm>
            <a:off x="10964603" y="465893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" name="Oval 55"/>
          <p:cNvSpPr>
            <a:spLocks noChangeArrowheads="1"/>
          </p:cNvSpPr>
          <p:nvPr/>
        </p:nvSpPr>
        <p:spPr bwMode="auto">
          <a:xfrm>
            <a:off x="9404870" y="182967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" name="Oval 61"/>
          <p:cNvSpPr>
            <a:spLocks noChangeArrowheads="1"/>
          </p:cNvSpPr>
          <p:nvPr/>
        </p:nvSpPr>
        <p:spPr bwMode="auto">
          <a:xfrm>
            <a:off x="9496909" y="397689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3" name="Oval 43"/>
          <p:cNvSpPr>
            <a:spLocks noChangeArrowheads="1"/>
          </p:cNvSpPr>
          <p:nvPr/>
        </p:nvSpPr>
        <p:spPr bwMode="auto">
          <a:xfrm>
            <a:off x="9915815" y="531933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4" name="Oval 43"/>
          <p:cNvSpPr>
            <a:spLocks noChangeArrowheads="1"/>
          </p:cNvSpPr>
          <p:nvPr/>
        </p:nvSpPr>
        <p:spPr bwMode="auto">
          <a:xfrm>
            <a:off x="9840159" y="200022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" name="Oval 43"/>
          <p:cNvSpPr>
            <a:spLocks noChangeArrowheads="1"/>
          </p:cNvSpPr>
          <p:nvPr/>
        </p:nvSpPr>
        <p:spPr bwMode="auto">
          <a:xfrm>
            <a:off x="10019120" y="250904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6" name="Oval 43"/>
          <p:cNvSpPr>
            <a:spLocks noChangeArrowheads="1"/>
          </p:cNvSpPr>
          <p:nvPr/>
        </p:nvSpPr>
        <p:spPr bwMode="auto">
          <a:xfrm>
            <a:off x="9911033" y="2341289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7" name="Oval 43"/>
          <p:cNvSpPr>
            <a:spLocks noChangeArrowheads="1"/>
          </p:cNvSpPr>
          <p:nvPr/>
        </p:nvSpPr>
        <p:spPr bwMode="auto">
          <a:xfrm>
            <a:off x="10586290" y="3281080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8" name="Oval 43"/>
          <p:cNvSpPr>
            <a:spLocks noChangeArrowheads="1"/>
          </p:cNvSpPr>
          <p:nvPr/>
        </p:nvSpPr>
        <p:spPr bwMode="auto">
          <a:xfrm>
            <a:off x="10667391" y="411013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9" name="Oval 44"/>
          <p:cNvSpPr>
            <a:spLocks noChangeArrowheads="1"/>
          </p:cNvSpPr>
          <p:nvPr/>
        </p:nvSpPr>
        <p:spPr bwMode="auto">
          <a:xfrm>
            <a:off x="11008115" y="500280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0" name="Oval 45"/>
          <p:cNvSpPr>
            <a:spLocks noChangeArrowheads="1"/>
          </p:cNvSpPr>
          <p:nvPr/>
        </p:nvSpPr>
        <p:spPr bwMode="auto">
          <a:xfrm>
            <a:off x="10831928" y="503632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1" name="Oval 46"/>
          <p:cNvSpPr>
            <a:spLocks noChangeArrowheads="1"/>
          </p:cNvSpPr>
          <p:nvPr/>
        </p:nvSpPr>
        <p:spPr bwMode="auto">
          <a:xfrm>
            <a:off x="10784897" y="381898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2" name="Oval 55"/>
          <p:cNvSpPr>
            <a:spLocks noChangeArrowheads="1"/>
          </p:cNvSpPr>
          <p:nvPr/>
        </p:nvSpPr>
        <p:spPr bwMode="auto">
          <a:xfrm>
            <a:off x="10157101" y="3150453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3" name="Oval 61"/>
          <p:cNvSpPr>
            <a:spLocks noChangeArrowheads="1"/>
          </p:cNvSpPr>
          <p:nvPr/>
        </p:nvSpPr>
        <p:spPr bwMode="auto">
          <a:xfrm>
            <a:off x="10639257" y="365207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4" name="Oval 43"/>
          <p:cNvSpPr>
            <a:spLocks noChangeArrowheads="1"/>
          </p:cNvSpPr>
          <p:nvPr/>
        </p:nvSpPr>
        <p:spPr bwMode="auto">
          <a:xfrm>
            <a:off x="11076086" y="536330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" name="Oval 43"/>
          <p:cNvSpPr>
            <a:spLocks noChangeArrowheads="1"/>
          </p:cNvSpPr>
          <p:nvPr/>
        </p:nvSpPr>
        <p:spPr bwMode="auto">
          <a:xfrm>
            <a:off x="10144965" y="2014735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6" name="Oval 43"/>
          <p:cNvSpPr>
            <a:spLocks noChangeArrowheads="1"/>
          </p:cNvSpPr>
          <p:nvPr/>
        </p:nvSpPr>
        <p:spPr bwMode="auto">
          <a:xfrm>
            <a:off x="10209826" y="349516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7" name="Oval 43"/>
          <p:cNvSpPr>
            <a:spLocks noChangeArrowheads="1"/>
          </p:cNvSpPr>
          <p:nvPr/>
        </p:nvSpPr>
        <p:spPr bwMode="auto">
          <a:xfrm>
            <a:off x="10186811" y="2355803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8" name="Oval 43"/>
          <p:cNvSpPr>
            <a:spLocks noChangeArrowheads="1"/>
          </p:cNvSpPr>
          <p:nvPr/>
        </p:nvSpPr>
        <p:spPr bwMode="auto">
          <a:xfrm>
            <a:off x="10167646" y="2783962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9" name="Oval 43"/>
          <p:cNvSpPr>
            <a:spLocks noChangeArrowheads="1"/>
          </p:cNvSpPr>
          <p:nvPr/>
        </p:nvSpPr>
        <p:spPr bwMode="auto">
          <a:xfrm>
            <a:off x="10424370" y="377181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0" name="Oval 44"/>
          <p:cNvSpPr>
            <a:spLocks noChangeArrowheads="1"/>
          </p:cNvSpPr>
          <p:nvPr/>
        </p:nvSpPr>
        <p:spPr bwMode="auto">
          <a:xfrm>
            <a:off x="10704118" y="482764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1" name="Oval 45"/>
          <p:cNvSpPr>
            <a:spLocks noChangeArrowheads="1"/>
          </p:cNvSpPr>
          <p:nvPr/>
        </p:nvSpPr>
        <p:spPr bwMode="auto">
          <a:xfrm>
            <a:off x="10407060" y="415195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2" name="Oval 46"/>
          <p:cNvSpPr>
            <a:spLocks noChangeArrowheads="1"/>
          </p:cNvSpPr>
          <p:nvPr/>
        </p:nvSpPr>
        <p:spPr bwMode="auto">
          <a:xfrm>
            <a:off x="10434315" y="4542906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3" name="Oval 55"/>
          <p:cNvSpPr>
            <a:spLocks noChangeArrowheads="1"/>
          </p:cNvSpPr>
          <p:nvPr/>
        </p:nvSpPr>
        <p:spPr bwMode="auto">
          <a:xfrm>
            <a:off x="10403843" y="3106911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4" name="Oval 61"/>
          <p:cNvSpPr>
            <a:spLocks noChangeArrowheads="1"/>
          </p:cNvSpPr>
          <p:nvPr/>
        </p:nvSpPr>
        <p:spPr bwMode="auto">
          <a:xfrm>
            <a:off x="10768980" y="4383254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" name="Oval 43"/>
          <p:cNvSpPr>
            <a:spLocks noChangeArrowheads="1"/>
          </p:cNvSpPr>
          <p:nvPr/>
        </p:nvSpPr>
        <p:spPr bwMode="auto">
          <a:xfrm>
            <a:off x="10430307" y="5306657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6" name="Oval 43"/>
          <p:cNvSpPr>
            <a:spLocks noChangeArrowheads="1"/>
          </p:cNvSpPr>
          <p:nvPr/>
        </p:nvSpPr>
        <p:spPr bwMode="auto">
          <a:xfrm>
            <a:off x="10044204" y="2261470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7" name="Oval 43"/>
          <p:cNvSpPr>
            <a:spLocks noChangeArrowheads="1"/>
          </p:cNvSpPr>
          <p:nvPr/>
        </p:nvSpPr>
        <p:spPr bwMode="auto">
          <a:xfrm>
            <a:off x="10456568" y="3451622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8" name="Oval 43"/>
          <p:cNvSpPr>
            <a:spLocks noChangeArrowheads="1"/>
          </p:cNvSpPr>
          <p:nvPr/>
        </p:nvSpPr>
        <p:spPr bwMode="auto">
          <a:xfrm>
            <a:off x="10202529" y="2617909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9" name="Oval 43"/>
          <p:cNvSpPr>
            <a:spLocks noChangeArrowheads="1"/>
          </p:cNvSpPr>
          <p:nvPr/>
        </p:nvSpPr>
        <p:spPr bwMode="auto">
          <a:xfrm>
            <a:off x="10414388" y="2740420"/>
            <a:ext cx="136070" cy="15965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" name="Lightning Bolt 239"/>
          <p:cNvSpPr/>
          <p:nvPr/>
        </p:nvSpPr>
        <p:spPr>
          <a:xfrm>
            <a:off x="3194941" y="1735351"/>
            <a:ext cx="1261481" cy="1208269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1" name="Lightning Bolt 240"/>
          <p:cNvSpPr/>
          <p:nvPr/>
        </p:nvSpPr>
        <p:spPr>
          <a:xfrm>
            <a:off x="2737053" y="2093603"/>
            <a:ext cx="1261481" cy="1208269"/>
          </a:xfrm>
          <a:prstGeom prst="lightningBol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510108" y="1116382"/>
            <a:ext cx="1814286" cy="475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8206201" y="1393582"/>
            <a:ext cx="3877527" cy="47564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ight Arrow 243"/>
          <p:cNvSpPr/>
          <p:nvPr/>
        </p:nvSpPr>
        <p:spPr>
          <a:xfrm>
            <a:off x="2246779" y="4151950"/>
            <a:ext cx="1830884" cy="2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ight Arrow 244"/>
          <p:cNvSpPr/>
          <p:nvPr/>
        </p:nvSpPr>
        <p:spPr>
          <a:xfrm>
            <a:off x="6756903" y="4105237"/>
            <a:ext cx="1830884" cy="231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43"/>
          <p:cNvSpPr>
            <a:spLocks noChangeArrowheads="1"/>
          </p:cNvSpPr>
          <p:nvPr/>
        </p:nvSpPr>
        <p:spPr bwMode="auto">
          <a:xfrm>
            <a:off x="908902" y="6334448"/>
            <a:ext cx="129723" cy="137878"/>
          </a:xfrm>
          <a:prstGeom prst="ellipse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7" name="Rectangle 246"/>
          <p:cNvSpPr/>
          <p:nvPr/>
        </p:nvSpPr>
        <p:spPr>
          <a:xfrm>
            <a:off x="1054328" y="5989828"/>
            <a:ext cx="7800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Hoocmôn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Auxin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5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02552 0.0074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6" y="64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-0.00324 L 0.02435 -0.003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166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0508 -0.114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-393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02682 0.05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3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0.01759 L 0.02382 -0.0895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537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6 L 0.06666 -0.033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66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 0.05324 L 0.05156 0.007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206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0457 -0.0074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0.03984 -0.0099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50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04323 -0.0356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178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-0.05047 L -0.00442 -0.050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296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85185E-6 L 0.02005 -0.0361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180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0.0039 -0.062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8" grpId="0" animBg="1"/>
      <p:bldP spid="109" grpId="0" animBg="1"/>
      <p:bldP spid="111" grpId="0" animBg="1"/>
      <p:bldP spid="112" grpId="0" animBg="1"/>
      <p:bldP spid="114" grpId="0" animBg="1"/>
      <p:bldP spid="117" grpId="0" animBg="1"/>
      <p:bldP spid="118" grpId="0" animBg="1"/>
      <p:bldP spid="120" grpId="0" animBg="1"/>
      <p:bldP spid="121" grpId="0" animBg="1"/>
      <p:bldP spid="124" grpId="0" animBg="1"/>
      <p:bldP spid="125" grpId="0" animBg="1"/>
      <p:bldP spid="126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1201</Words>
  <Application>Microsoft Office PowerPoint</Application>
  <PresentationFormat>Widescreen</PresentationFormat>
  <Paragraphs>236</Paragraphs>
  <Slides>42</Slides>
  <Notes>41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Tho</dc:creator>
  <cp:lastModifiedBy>Thu Tho</cp:lastModifiedBy>
  <cp:revision>269</cp:revision>
  <dcterms:created xsi:type="dcterms:W3CDTF">2015-11-21T12:57:29Z</dcterms:created>
  <dcterms:modified xsi:type="dcterms:W3CDTF">2021-11-30T13:55:00Z</dcterms:modified>
</cp:coreProperties>
</file>