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62" r:id="rId4"/>
    <p:sldId id="269" r:id="rId5"/>
    <p:sldId id="263" r:id="rId6"/>
    <p:sldId id="264" r:id="rId7"/>
    <p:sldId id="265" r:id="rId8"/>
    <p:sldId id="258" r:id="rId9"/>
    <p:sldId id="266" r:id="rId10"/>
    <p:sldId id="267" r:id="rId11"/>
    <p:sldId id="268" r:id="rId12"/>
    <p:sldId id="270" r:id="rId13"/>
    <p:sldId id="259" r:id="rId14"/>
    <p:sldId id="260" r:id="rId15"/>
    <p:sldId id="257" r:id="rId16"/>
    <p:sldId id="272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3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9F29-DAE9-431A-BF4D-46D2BDD008B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69EF2-1511-4BE5-8FBD-BD3B6794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5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70FD-FEC5-4E05-90A6-3D2C891FF28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C4D5-E42B-488F-A4A0-7E62047DB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9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70FD-FEC5-4E05-90A6-3D2C891FF28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C4D5-E42B-488F-A4A0-7E62047DB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9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70FD-FEC5-4E05-90A6-3D2C891FF28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C4D5-E42B-488F-A4A0-7E62047DB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9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70FD-FEC5-4E05-90A6-3D2C891FF28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C4D5-E42B-488F-A4A0-7E62047DB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7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70FD-FEC5-4E05-90A6-3D2C891FF28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C4D5-E42B-488F-A4A0-7E62047DB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4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70FD-FEC5-4E05-90A6-3D2C891FF28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C4D5-E42B-488F-A4A0-7E62047DB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70FD-FEC5-4E05-90A6-3D2C891FF28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C4D5-E42B-488F-A4A0-7E62047DB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0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70FD-FEC5-4E05-90A6-3D2C891FF28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C4D5-E42B-488F-A4A0-7E62047DB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7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70FD-FEC5-4E05-90A6-3D2C891FF28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C4D5-E42B-488F-A4A0-7E62047DB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5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70FD-FEC5-4E05-90A6-3D2C891FF28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C4D5-E42B-488F-A4A0-7E62047DB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4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70FD-FEC5-4E05-90A6-3D2C891FF28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C4D5-E42B-488F-A4A0-7E62047DB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8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B70FD-FEC5-4E05-90A6-3D2C891FF28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DC4D5-E42B-488F-A4A0-7E62047DB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hyperlink" Target="Truyen%20tin%20qua%20xinap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Truyen%20tin%20qua%20xinap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2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HONG%20CHONG%20MA%20TUY%20HIV%20-%20AIDS%20(%20Thanh%20pho)%202008-2009\TRUYEN%20THONG%20MA%20TUY\Mo%20uoc%20ngay%20mai.mp3" TargetMode="External"/><Relationship Id="rId6" Type="http://schemas.openxmlformats.org/officeDocument/2006/relationships/image" Target="../media/image28.png"/><Relationship Id="rId5" Type="http://schemas.openxmlformats.org/officeDocument/2006/relationships/slide" Target="slide1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alieunghean.org/wp-content/uploads/2011/07/Phan-x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36"/>
          <a:stretch/>
        </p:blipFill>
        <p:spPr bwMode="auto">
          <a:xfrm>
            <a:off x="1540620" y="389964"/>
            <a:ext cx="9042215" cy="52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956982" y="5612910"/>
            <a:ext cx="9424147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phản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xạ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cần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hay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sợi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thần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956982" y="6136130"/>
            <a:ext cx="9424147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thần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xúc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30"/>
          <p:cNvSpPr>
            <a:spLocks noChangeArrowheads="1"/>
          </p:cNvSpPr>
          <p:nvPr/>
        </p:nvSpPr>
        <p:spPr bwMode="auto">
          <a:xfrm>
            <a:off x="6266329" y="3603812"/>
            <a:ext cx="902516" cy="148587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5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1" animBg="1"/>
      <p:bldP spid="7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4" name="Group 4"/>
          <p:cNvGrpSpPr>
            <a:grpSpLocks/>
          </p:cNvGrpSpPr>
          <p:nvPr/>
        </p:nvGrpSpPr>
        <p:grpSpPr bwMode="auto">
          <a:xfrm>
            <a:off x="2438400" y="381000"/>
            <a:ext cx="8305800" cy="6400800"/>
            <a:chOff x="288" y="144"/>
            <a:chExt cx="5232" cy="4032"/>
          </a:xfrm>
        </p:grpSpPr>
        <p:pic>
          <p:nvPicPr>
            <p:cNvPr id="7168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5232" cy="3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68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648"/>
              <a:ext cx="5212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676651"/>
            <a:ext cx="5554662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6" y="3679826"/>
            <a:ext cx="5241925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689" name="Group 9"/>
          <p:cNvGrpSpPr>
            <a:grpSpLocks/>
          </p:cNvGrpSpPr>
          <p:nvPr/>
        </p:nvGrpSpPr>
        <p:grpSpPr bwMode="auto">
          <a:xfrm>
            <a:off x="5486400" y="1371601"/>
            <a:ext cx="2154238" cy="1470025"/>
            <a:chOff x="2208" y="816"/>
            <a:chExt cx="1357" cy="878"/>
          </a:xfrm>
        </p:grpSpPr>
        <p:pic>
          <p:nvPicPr>
            <p:cNvPr id="71690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" y="816"/>
              <a:ext cx="532" cy="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691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52714">
              <a:off x="3262" y="1114"/>
              <a:ext cx="303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692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200"/>
              <a:ext cx="347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693" name="Group 13"/>
          <p:cNvGrpSpPr>
            <a:grpSpLocks/>
          </p:cNvGrpSpPr>
          <p:nvPr/>
        </p:nvGrpSpPr>
        <p:grpSpPr bwMode="auto">
          <a:xfrm>
            <a:off x="6172201" y="381000"/>
            <a:ext cx="866775" cy="1066800"/>
            <a:chOff x="2708" y="144"/>
            <a:chExt cx="576" cy="480"/>
          </a:xfrm>
        </p:grpSpPr>
        <p:sp>
          <p:nvSpPr>
            <p:cNvPr id="71694" name="Line 14"/>
            <p:cNvSpPr>
              <a:spLocks noChangeShapeType="1"/>
            </p:cNvSpPr>
            <p:nvPr/>
          </p:nvSpPr>
          <p:spPr bwMode="auto">
            <a:xfrm>
              <a:off x="2708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5" name="Line 15"/>
            <p:cNvSpPr>
              <a:spLocks noChangeShapeType="1"/>
            </p:cNvSpPr>
            <p:nvPr/>
          </p:nvSpPr>
          <p:spPr bwMode="auto">
            <a:xfrm>
              <a:off x="2852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6" name="Line 16"/>
            <p:cNvSpPr>
              <a:spLocks noChangeShapeType="1"/>
            </p:cNvSpPr>
            <p:nvPr/>
          </p:nvSpPr>
          <p:spPr bwMode="auto">
            <a:xfrm>
              <a:off x="2996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7" name="Line 17"/>
            <p:cNvSpPr>
              <a:spLocks noChangeShapeType="1"/>
            </p:cNvSpPr>
            <p:nvPr/>
          </p:nvSpPr>
          <p:spPr bwMode="auto">
            <a:xfrm>
              <a:off x="3140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8" name="Line 18"/>
            <p:cNvSpPr>
              <a:spLocks noChangeShapeType="1"/>
            </p:cNvSpPr>
            <p:nvPr/>
          </p:nvSpPr>
          <p:spPr bwMode="auto">
            <a:xfrm>
              <a:off x="3284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7696200" y="896938"/>
            <a:ext cx="7937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FF3300"/>
                </a:solidFill>
              </a:rPr>
              <a:t> </a:t>
            </a:r>
            <a:r>
              <a:rPr lang="en-US" altLang="en-US" sz="2400" b="1">
                <a:solidFill>
                  <a:srgbClr val="FF3300"/>
                </a:solidFill>
                <a:latin typeface="VNI-Times" pitchFamily="2" charset="0"/>
              </a:rPr>
              <a:t>Ca</a:t>
            </a:r>
            <a:r>
              <a:rPr lang="en-US" altLang="en-US" sz="2400" b="1" baseline="30000">
                <a:solidFill>
                  <a:srgbClr val="FF3300"/>
                </a:solidFill>
                <a:latin typeface="VNI-Times" pitchFamily="2" charset="0"/>
              </a:rPr>
              <a:t>++</a:t>
            </a:r>
            <a:endParaRPr lang="en-US" altLang="en-US" sz="2400" b="1">
              <a:solidFill>
                <a:srgbClr val="FF3300"/>
              </a:solidFill>
            </a:endParaRPr>
          </a:p>
        </p:txBody>
      </p:sp>
      <p:sp>
        <p:nvSpPr>
          <p:cNvPr id="71700" name="Oval 20"/>
          <p:cNvSpPr>
            <a:spLocks noChangeArrowheads="1"/>
          </p:cNvSpPr>
          <p:nvPr/>
        </p:nvSpPr>
        <p:spPr bwMode="auto">
          <a:xfrm>
            <a:off x="8002589" y="914400"/>
            <a:ext cx="223837" cy="217488"/>
          </a:xfrm>
          <a:prstGeom prst="ellipse">
            <a:avLst/>
          </a:prstGeom>
          <a:solidFill>
            <a:srgbClr val="75A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1" name="Oval 21"/>
          <p:cNvSpPr>
            <a:spLocks noChangeArrowheads="1"/>
          </p:cNvSpPr>
          <p:nvPr/>
        </p:nvSpPr>
        <p:spPr bwMode="auto">
          <a:xfrm>
            <a:off x="7924800" y="914400"/>
            <a:ext cx="228600" cy="217488"/>
          </a:xfrm>
          <a:prstGeom prst="ellipse">
            <a:avLst/>
          </a:prstGeom>
          <a:solidFill>
            <a:srgbClr val="75A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2" name="Oval 22"/>
          <p:cNvSpPr>
            <a:spLocks noChangeArrowheads="1"/>
          </p:cNvSpPr>
          <p:nvPr/>
        </p:nvSpPr>
        <p:spPr bwMode="auto">
          <a:xfrm>
            <a:off x="8001000" y="914400"/>
            <a:ext cx="228600" cy="217488"/>
          </a:xfrm>
          <a:prstGeom prst="ellipse">
            <a:avLst/>
          </a:prstGeom>
          <a:solidFill>
            <a:srgbClr val="75A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3" name="Oval 23"/>
          <p:cNvSpPr>
            <a:spLocks noChangeArrowheads="1"/>
          </p:cNvSpPr>
          <p:nvPr/>
        </p:nvSpPr>
        <p:spPr bwMode="auto">
          <a:xfrm>
            <a:off x="7924800" y="914400"/>
            <a:ext cx="228600" cy="217488"/>
          </a:xfrm>
          <a:prstGeom prst="ellipse">
            <a:avLst/>
          </a:prstGeom>
          <a:solidFill>
            <a:srgbClr val="75A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704" name="Group 24"/>
          <p:cNvGrpSpPr>
            <a:grpSpLocks/>
          </p:cNvGrpSpPr>
          <p:nvPr/>
        </p:nvGrpSpPr>
        <p:grpSpPr bwMode="auto">
          <a:xfrm>
            <a:off x="7620000" y="3048000"/>
            <a:ext cx="457200" cy="450850"/>
            <a:chOff x="3552" y="1824"/>
            <a:chExt cx="288" cy="284"/>
          </a:xfrm>
        </p:grpSpPr>
        <p:grpSp>
          <p:nvGrpSpPr>
            <p:cNvPr id="71705" name="Group 25"/>
            <p:cNvGrpSpPr>
              <a:grpSpLocks/>
            </p:cNvGrpSpPr>
            <p:nvPr/>
          </p:nvGrpSpPr>
          <p:grpSpPr bwMode="auto">
            <a:xfrm rot="-237619">
              <a:off x="3552" y="1824"/>
              <a:ext cx="288" cy="284"/>
              <a:chOff x="700" y="1508"/>
              <a:chExt cx="288" cy="288"/>
            </a:xfrm>
          </p:grpSpPr>
          <p:sp>
            <p:nvSpPr>
              <p:cNvPr id="71706" name="Oval 26"/>
              <p:cNvSpPr>
                <a:spLocks noChangeArrowheads="1"/>
              </p:cNvSpPr>
              <p:nvPr/>
            </p:nvSpPr>
            <p:spPr bwMode="auto">
              <a:xfrm>
                <a:off x="720" y="1536"/>
                <a:ext cx="240" cy="240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07" name="Oval 27"/>
              <p:cNvSpPr>
                <a:spLocks noChangeArrowheads="1"/>
              </p:cNvSpPr>
              <p:nvPr/>
            </p:nvSpPr>
            <p:spPr bwMode="auto">
              <a:xfrm>
                <a:off x="700" y="1508"/>
                <a:ext cx="288" cy="288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08" name="Oval 28"/>
            <p:cNvSpPr>
              <a:spLocks noChangeArrowheads="1"/>
            </p:cNvSpPr>
            <p:nvPr/>
          </p:nvSpPr>
          <p:spPr bwMode="auto">
            <a:xfrm rot="-285818">
              <a:off x="3618" y="1878"/>
              <a:ext cx="54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9" name="Oval 29"/>
            <p:cNvSpPr>
              <a:spLocks noChangeArrowheads="1"/>
            </p:cNvSpPr>
            <p:nvPr/>
          </p:nvSpPr>
          <p:spPr bwMode="auto">
            <a:xfrm rot="-285818">
              <a:off x="3672" y="1847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0" name="Oval 30"/>
            <p:cNvSpPr>
              <a:spLocks noChangeArrowheads="1"/>
            </p:cNvSpPr>
            <p:nvPr/>
          </p:nvSpPr>
          <p:spPr bwMode="auto">
            <a:xfrm rot="-285818">
              <a:off x="3672" y="1930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1" name="Oval 31"/>
            <p:cNvSpPr>
              <a:spLocks noChangeArrowheads="1"/>
            </p:cNvSpPr>
            <p:nvPr/>
          </p:nvSpPr>
          <p:spPr bwMode="auto">
            <a:xfrm rot="-285818">
              <a:off x="3725" y="1878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2" name="Oval 32"/>
            <p:cNvSpPr>
              <a:spLocks noChangeArrowheads="1"/>
            </p:cNvSpPr>
            <p:nvPr/>
          </p:nvSpPr>
          <p:spPr bwMode="auto">
            <a:xfrm rot="-285818">
              <a:off x="3747" y="1930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3" name="Oval 33"/>
            <p:cNvSpPr>
              <a:spLocks noChangeArrowheads="1"/>
            </p:cNvSpPr>
            <p:nvPr/>
          </p:nvSpPr>
          <p:spPr bwMode="auto">
            <a:xfrm rot="-285818">
              <a:off x="3607" y="1972"/>
              <a:ext cx="54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4" name="Oval 34"/>
            <p:cNvSpPr>
              <a:spLocks noChangeArrowheads="1"/>
            </p:cNvSpPr>
            <p:nvPr/>
          </p:nvSpPr>
          <p:spPr bwMode="auto">
            <a:xfrm rot="-285818">
              <a:off x="3661" y="2013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5" name="Oval 35"/>
            <p:cNvSpPr>
              <a:spLocks noChangeArrowheads="1"/>
            </p:cNvSpPr>
            <p:nvPr/>
          </p:nvSpPr>
          <p:spPr bwMode="auto">
            <a:xfrm rot="-285818">
              <a:off x="3725" y="1981"/>
              <a:ext cx="53" cy="5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16" name="Group 36"/>
          <p:cNvGrpSpPr>
            <a:grpSpLocks/>
          </p:cNvGrpSpPr>
          <p:nvPr/>
        </p:nvGrpSpPr>
        <p:grpSpPr bwMode="auto">
          <a:xfrm>
            <a:off x="6000750" y="2590800"/>
            <a:ext cx="457200" cy="450850"/>
            <a:chOff x="2572" y="1536"/>
            <a:chExt cx="288" cy="284"/>
          </a:xfrm>
        </p:grpSpPr>
        <p:grpSp>
          <p:nvGrpSpPr>
            <p:cNvPr id="71717" name="Group 37"/>
            <p:cNvGrpSpPr>
              <a:grpSpLocks/>
            </p:cNvGrpSpPr>
            <p:nvPr/>
          </p:nvGrpSpPr>
          <p:grpSpPr bwMode="auto">
            <a:xfrm rot="-237619">
              <a:off x="2572" y="1536"/>
              <a:ext cx="288" cy="284"/>
              <a:chOff x="700" y="1508"/>
              <a:chExt cx="288" cy="288"/>
            </a:xfrm>
          </p:grpSpPr>
          <p:sp>
            <p:nvSpPr>
              <p:cNvPr id="71718" name="Oval 38"/>
              <p:cNvSpPr>
                <a:spLocks noChangeArrowheads="1"/>
              </p:cNvSpPr>
              <p:nvPr/>
            </p:nvSpPr>
            <p:spPr bwMode="auto">
              <a:xfrm>
                <a:off x="720" y="1536"/>
                <a:ext cx="240" cy="240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19" name="Oval 39"/>
              <p:cNvSpPr>
                <a:spLocks noChangeArrowheads="1"/>
              </p:cNvSpPr>
              <p:nvPr/>
            </p:nvSpPr>
            <p:spPr bwMode="auto">
              <a:xfrm>
                <a:off x="700" y="1508"/>
                <a:ext cx="288" cy="288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20" name="Oval 40"/>
            <p:cNvSpPr>
              <a:spLocks noChangeArrowheads="1"/>
            </p:cNvSpPr>
            <p:nvPr/>
          </p:nvSpPr>
          <p:spPr bwMode="auto">
            <a:xfrm rot="-285818">
              <a:off x="2638" y="1603"/>
              <a:ext cx="54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1" name="Oval 41"/>
            <p:cNvSpPr>
              <a:spLocks noChangeArrowheads="1"/>
            </p:cNvSpPr>
            <p:nvPr/>
          </p:nvSpPr>
          <p:spPr bwMode="auto">
            <a:xfrm rot="-285818">
              <a:off x="2692" y="1572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2" name="Oval 42"/>
            <p:cNvSpPr>
              <a:spLocks noChangeArrowheads="1"/>
            </p:cNvSpPr>
            <p:nvPr/>
          </p:nvSpPr>
          <p:spPr bwMode="auto">
            <a:xfrm rot="-285818">
              <a:off x="2692" y="1655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3" name="Oval 43"/>
            <p:cNvSpPr>
              <a:spLocks noChangeArrowheads="1"/>
            </p:cNvSpPr>
            <p:nvPr/>
          </p:nvSpPr>
          <p:spPr bwMode="auto">
            <a:xfrm rot="-285818">
              <a:off x="2745" y="1603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4" name="Oval 44"/>
            <p:cNvSpPr>
              <a:spLocks noChangeArrowheads="1"/>
            </p:cNvSpPr>
            <p:nvPr/>
          </p:nvSpPr>
          <p:spPr bwMode="auto">
            <a:xfrm rot="-285818">
              <a:off x="2767" y="1655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5" name="Oval 45"/>
            <p:cNvSpPr>
              <a:spLocks noChangeArrowheads="1"/>
            </p:cNvSpPr>
            <p:nvPr/>
          </p:nvSpPr>
          <p:spPr bwMode="auto">
            <a:xfrm rot="-285818">
              <a:off x="2627" y="1697"/>
              <a:ext cx="54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6" name="Oval 46"/>
            <p:cNvSpPr>
              <a:spLocks noChangeArrowheads="1"/>
            </p:cNvSpPr>
            <p:nvPr/>
          </p:nvSpPr>
          <p:spPr bwMode="auto">
            <a:xfrm rot="-285818">
              <a:off x="2681" y="1738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7" name="Oval 47"/>
            <p:cNvSpPr>
              <a:spLocks noChangeArrowheads="1"/>
            </p:cNvSpPr>
            <p:nvPr/>
          </p:nvSpPr>
          <p:spPr bwMode="auto">
            <a:xfrm rot="-285818">
              <a:off x="2745" y="1706"/>
              <a:ext cx="53" cy="5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28" name="Group 48"/>
          <p:cNvGrpSpPr>
            <a:grpSpLocks/>
          </p:cNvGrpSpPr>
          <p:nvPr/>
        </p:nvGrpSpPr>
        <p:grpSpPr bwMode="auto">
          <a:xfrm>
            <a:off x="5638800" y="3244850"/>
            <a:ext cx="457200" cy="450850"/>
            <a:chOff x="2304" y="1948"/>
            <a:chExt cx="288" cy="284"/>
          </a:xfrm>
        </p:grpSpPr>
        <p:grpSp>
          <p:nvGrpSpPr>
            <p:cNvPr id="71729" name="Group 49"/>
            <p:cNvGrpSpPr>
              <a:grpSpLocks/>
            </p:cNvGrpSpPr>
            <p:nvPr/>
          </p:nvGrpSpPr>
          <p:grpSpPr bwMode="auto">
            <a:xfrm rot="-237619">
              <a:off x="2304" y="1948"/>
              <a:ext cx="288" cy="284"/>
              <a:chOff x="700" y="1508"/>
              <a:chExt cx="288" cy="288"/>
            </a:xfrm>
          </p:grpSpPr>
          <p:sp>
            <p:nvSpPr>
              <p:cNvPr id="71730" name="Oval 50"/>
              <p:cNvSpPr>
                <a:spLocks noChangeArrowheads="1"/>
              </p:cNvSpPr>
              <p:nvPr/>
            </p:nvSpPr>
            <p:spPr bwMode="auto">
              <a:xfrm>
                <a:off x="720" y="1536"/>
                <a:ext cx="240" cy="240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31" name="Oval 51"/>
              <p:cNvSpPr>
                <a:spLocks noChangeArrowheads="1"/>
              </p:cNvSpPr>
              <p:nvPr/>
            </p:nvSpPr>
            <p:spPr bwMode="auto">
              <a:xfrm>
                <a:off x="700" y="1508"/>
                <a:ext cx="288" cy="288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32" name="Oval 52"/>
            <p:cNvSpPr>
              <a:spLocks noChangeArrowheads="1"/>
            </p:cNvSpPr>
            <p:nvPr/>
          </p:nvSpPr>
          <p:spPr bwMode="auto">
            <a:xfrm rot="-285818">
              <a:off x="2370" y="2015"/>
              <a:ext cx="54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3" name="Oval 53"/>
            <p:cNvSpPr>
              <a:spLocks noChangeArrowheads="1"/>
            </p:cNvSpPr>
            <p:nvPr/>
          </p:nvSpPr>
          <p:spPr bwMode="auto">
            <a:xfrm rot="-285818">
              <a:off x="2424" y="1984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4" name="Oval 54"/>
            <p:cNvSpPr>
              <a:spLocks noChangeArrowheads="1"/>
            </p:cNvSpPr>
            <p:nvPr/>
          </p:nvSpPr>
          <p:spPr bwMode="auto">
            <a:xfrm rot="-285818">
              <a:off x="2424" y="2067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5" name="Oval 55"/>
            <p:cNvSpPr>
              <a:spLocks noChangeArrowheads="1"/>
            </p:cNvSpPr>
            <p:nvPr/>
          </p:nvSpPr>
          <p:spPr bwMode="auto">
            <a:xfrm rot="-285818">
              <a:off x="2477" y="2015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6" name="Oval 56"/>
            <p:cNvSpPr>
              <a:spLocks noChangeArrowheads="1"/>
            </p:cNvSpPr>
            <p:nvPr/>
          </p:nvSpPr>
          <p:spPr bwMode="auto">
            <a:xfrm rot="-285818">
              <a:off x="2499" y="2067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7" name="Oval 57"/>
            <p:cNvSpPr>
              <a:spLocks noChangeArrowheads="1"/>
            </p:cNvSpPr>
            <p:nvPr/>
          </p:nvSpPr>
          <p:spPr bwMode="auto">
            <a:xfrm rot="-285818">
              <a:off x="2359" y="2109"/>
              <a:ext cx="54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8" name="Oval 58"/>
            <p:cNvSpPr>
              <a:spLocks noChangeArrowheads="1"/>
            </p:cNvSpPr>
            <p:nvPr/>
          </p:nvSpPr>
          <p:spPr bwMode="auto">
            <a:xfrm rot="-285818">
              <a:off x="2413" y="2150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9" name="Oval 59"/>
            <p:cNvSpPr>
              <a:spLocks noChangeArrowheads="1"/>
            </p:cNvSpPr>
            <p:nvPr/>
          </p:nvSpPr>
          <p:spPr bwMode="auto">
            <a:xfrm rot="-285818">
              <a:off x="2477" y="2118"/>
              <a:ext cx="53" cy="5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40" name="Group 60"/>
          <p:cNvGrpSpPr>
            <a:grpSpLocks/>
          </p:cNvGrpSpPr>
          <p:nvPr/>
        </p:nvGrpSpPr>
        <p:grpSpPr bwMode="auto">
          <a:xfrm>
            <a:off x="7772400" y="2590800"/>
            <a:ext cx="457200" cy="450850"/>
            <a:chOff x="708" y="1524"/>
            <a:chExt cx="260" cy="260"/>
          </a:xfrm>
        </p:grpSpPr>
        <p:grpSp>
          <p:nvGrpSpPr>
            <p:cNvPr id="71741" name="Group 61"/>
            <p:cNvGrpSpPr>
              <a:grpSpLocks/>
            </p:cNvGrpSpPr>
            <p:nvPr/>
          </p:nvGrpSpPr>
          <p:grpSpPr bwMode="auto">
            <a:xfrm rot="-237619">
              <a:off x="708" y="1524"/>
              <a:ext cx="260" cy="260"/>
              <a:chOff x="700" y="1508"/>
              <a:chExt cx="288" cy="288"/>
            </a:xfrm>
          </p:grpSpPr>
          <p:sp>
            <p:nvSpPr>
              <p:cNvPr id="71742" name="Oval 62"/>
              <p:cNvSpPr>
                <a:spLocks noChangeArrowheads="1"/>
              </p:cNvSpPr>
              <p:nvPr/>
            </p:nvSpPr>
            <p:spPr bwMode="auto">
              <a:xfrm>
                <a:off x="720" y="1536"/>
                <a:ext cx="240" cy="240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43" name="Oval 63"/>
              <p:cNvSpPr>
                <a:spLocks noChangeArrowheads="1"/>
              </p:cNvSpPr>
              <p:nvPr/>
            </p:nvSpPr>
            <p:spPr bwMode="auto">
              <a:xfrm>
                <a:off x="700" y="1508"/>
                <a:ext cx="288" cy="288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44" name="Oval 64"/>
            <p:cNvSpPr>
              <a:spLocks noChangeArrowheads="1"/>
            </p:cNvSpPr>
            <p:nvPr/>
          </p:nvSpPr>
          <p:spPr bwMode="auto">
            <a:xfrm rot="-285818">
              <a:off x="768" y="1585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5" name="Oval 65"/>
            <p:cNvSpPr>
              <a:spLocks noChangeArrowheads="1"/>
            </p:cNvSpPr>
            <p:nvPr/>
          </p:nvSpPr>
          <p:spPr bwMode="auto">
            <a:xfrm rot="-285818">
              <a:off x="816" y="1557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6" name="Oval 66"/>
            <p:cNvSpPr>
              <a:spLocks noChangeArrowheads="1"/>
            </p:cNvSpPr>
            <p:nvPr/>
          </p:nvSpPr>
          <p:spPr bwMode="auto">
            <a:xfrm rot="-285818">
              <a:off x="816" y="1633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7" name="Oval 67"/>
            <p:cNvSpPr>
              <a:spLocks noChangeArrowheads="1"/>
            </p:cNvSpPr>
            <p:nvPr/>
          </p:nvSpPr>
          <p:spPr bwMode="auto">
            <a:xfrm rot="-285818">
              <a:off x="864" y="1585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8" name="Oval 68"/>
            <p:cNvSpPr>
              <a:spLocks noChangeArrowheads="1"/>
            </p:cNvSpPr>
            <p:nvPr/>
          </p:nvSpPr>
          <p:spPr bwMode="auto">
            <a:xfrm rot="-285818">
              <a:off x="884" y="1633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9" name="Oval 69"/>
            <p:cNvSpPr>
              <a:spLocks noChangeArrowheads="1"/>
            </p:cNvSpPr>
            <p:nvPr/>
          </p:nvSpPr>
          <p:spPr bwMode="auto">
            <a:xfrm rot="-285818">
              <a:off x="758" y="1671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0" name="Oval 70"/>
            <p:cNvSpPr>
              <a:spLocks noChangeArrowheads="1"/>
            </p:cNvSpPr>
            <p:nvPr/>
          </p:nvSpPr>
          <p:spPr bwMode="auto">
            <a:xfrm rot="-285818">
              <a:off x="806" y="1709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1" name="Oval 71"/>
            <p:cNvSpPr>
              <a:spLocks noChangeArrowheads="1"/>
            </p:cNvSpPr>
            <p:nvPr/>
          </p:nvSpPr>
          <p:spPr bwMode="auto">
            <a:xfrm rot="-285818">
              <a:off x="864" y="1680"/>
              <a:ext cx="48" cy="48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52" name="Group 72"/>
          <p:cNvGrpSpPr>
            <a:grpSpLocks/>
          </p:cNvGrpSpPr>
          <p:nvPr/>
        </p:nvGrpSpPr>
        <p:grpSpPr bwMode="auto">
          <a:xfrm>
            <a:off x="6781800" y="3429000"/>
            <a:ext cx="457200" cy="450850"/>
            <a:chOff x="708" y="1524"/>
            <a:chExt cx="260" cy="260"/>
          </a:xfrm>
        </p:grpSpPr>
        <p:grpSp>
          <p:nvGrpSpPr>
            <p:cNvPr id="71753" name="Group 73"/>
            <p:cNvGrpSpPr>
              <a:grpSpLocks/>
            </p:cNvGrpSpPr>
            <p:nvPr/>
          </p:nvGrpSpPr>
          <p:grpSpPr bwMode="auto">
            <a:xfrm rot="-237619">
              <a:off x="708" y="1524"/>
              <a:ext cx="260" cy="260"/>
              <a:chOff x="700" y="1508"/>
              <a:chExt cx="288" cy="288"/>
            </a:xfrm>
          </p:grpSpPr>
          <p:sp>
            <p:nvSpPr>
              <p:cNvPr id="71754" name="Oval 74"/>
              <p:cNvSpPr>
                <a:spLocks noChangeArrowheads="1"/>
              </p:cNvSpPr>
              <p:nvPr/>
            </p:nvSpPr>
            <p:spPr bwMode="auto">
              <a:xfrm>
                <a:off x="720" y="1536"/>
                <a:ext cx="240" cy="240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5" name="Oval 75"/>
              <p:cNvSpPr>
                <a:spLocks noChangeArrowheads="1"/>
              </p:cNvSpPr>
              <p:nvPr/>
            </p:nvSpPr>
            <p:spPr bwMode="auto">
              <a:xfrm>
                <a:off x="700" y="1508"/>
                <a:ext cx="288" cy="288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56" name="Oval 76"/>
            <p:cNvSpPr>
              <a:spLocks noChangeArrowheads="1"/>
            </p:cNvSpPr>
            <p:nvPr/>
          </p:nvSpPr>
          <p:spPr bwMode="auto">
            <a:xfrm rot="-285818">
              <a:off x="768" y="1585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7" name="Oval 77"/>
            <p:cNvSpPr>
              <a:spLocks noChangeArrowheads="1"/>
            </p:cNvSpPr>
            <p:nvPr/>
          </p:nvSpPr>
          <p:spPr bwMode="auto">
            <a:xfrm rot="-285818">
              <a:off x="816" y="1557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8" name="Oval 78"/>
            <p:cNvSpPr>
              <a:spLocks noChangeArrowheads="1"/>
            </p:cNvSpPr>
            <p:nvPr/>
          </p:nvSpPr>
          <p:spPr bwMode="auto">
            <a:xfrm rot="-285818">
              <a:off x="816" y="1633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9" name="Oval 79"/>
            <p:cNvSpPr>
              <a:spLocks noChangeArrowheads="1"/>
            </p:cNvSpPr>
            <p:nvPr/>
          </p:nvSpPr>
          <p:spPr bwMode="auto">
            <a:xfrm rot="-285818">
              <a:off x="864" y="1585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0" name="Oval 80"/>
            <p:cNvSpPr>
              <a:spLocks noChangeArrowheads="1"/>
            </p:cNvSpPr>
            <p:nvPr/>
          </p:nvSpPr>
          <p:spPr bwMode="auto">
            <a:xfrm rot="-285818">
              <a:off x="884" y="1633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1" name="Oval 81"/>
            <p:cNvSpPr>
              <a:spLocks noChangeArrowheads="1"/>
            </p:cNvSpPr>
            <p:nvPr/>
          </p:nvSpPr>
          <p:spPr bwMode="auto">
            <a:xfrm rot="-285818">
              <a:off x="758" y="1671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2" name="Oval 82"/>
            <p:cNvSpPr>
              <a:spLocks noChangeArrowheads="1"/>
            </p:cNvSpPr>
            <p:nvPr/>
          </p:nvSpPr>
          <p:spPr bwMode="auto">
            <a:xfrm rot="-285818">
              <a:off x="806" y="1709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3" name="Oval 83"/>
            <p:cNvSpPr>
              <a:spLocks noChangeArrowheads="1"/>
            </p:cNvSpPr>
            <p:nvPr/>
          </p:nvSpPr>
          <p:spPr bwMode="auto">
            <a:xfrm rot="-285818">
              <a:off x="864" y="1680"/>
              <a:ext cx="48" cy="48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64" name="Group 84"/>
          <p:cNvGrpSpPr>
            <a:grpSpLocks/>
          </p:cNvGrpSpPr>
          <p:nvPr/>
        </p:nvGrpSpPr>
        <p:grpSpPr bwMode="auto">
          <a:xfrm>
            <a:off x="4343400" y="3130550"/>
            <a:ext cx="457200" cy="450850"/>
            <a:chOff x="708" y="1524"/>
            <a:chExt cx="260" cy="260"/>
          </a:xfrm>
        </p:grpSpPr>
        <p:grpSp>
          <p:nvGrpSpPr>
            <p:cNvPr id="71765" name="Group 85"/>
            <p:cNvGrpSpPr>
              <a:grpSpLocks/>
            </p:cNvGrpSpPr>
            <p:nvPr/>
          </p:nvGrpSpPr>
          <p:grpSpPr bwMode="auto">
            <a:xfrm rot="-237619">
              <a:off x="708" y="1524"/>
              <a:ext cx="260" cy="260"/>
              <a:chOff x="700" y="1508"/>
              <a:chExt cx="288" cy="288"/>
            </a:xfrm>
          </p:grpSpPr>
          <p:sp>
            <p:nvSpPr>
              <p:cNvPr id="71766" name="Oval 86"/>
              <p:cNvSpPr>
                <a:spLocks noChangeArrowheads="1"/>
              </p:cNvSpPr>
              <p:nvPr/>
            </p:nvSpPr>
            <p:spPr bwMode="auto">
              <a:xfrm>
                <a:off x="720" y="1536"/>
                <a:ext cx="240" cy="240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67" name="Oval 87"/>
              <p:cNvSpPr>
                <a:spLocks noChangeArrowheads="1"/>
              </p:cNvSpPr>
              <p:nvPr/>
            </p:nvSpPr>
            <p:spPr bwMode="auto">
              <a:xfrm>
                <a:off x="700" y="1508"/>
                <a:ext cx="288" cy="288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68" name="Oval 88"/>
            <p:cNvSpPr>
              <a:spLocks noChangeArrowheads="1"/>
            </p:cNvSpPr>
            <p:nvPr/>
          </p:nvSpPr>
          <p:spPr bwMode="auto">
            <a:xfrm rot="-285818">
              <a:off x="768" y="1585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9" name="Oval 89"/>
            <p:cNvSpPr>
              <a:spLocks noChangeArrowheads="1"/>
            </p:cNvSpPr>
            <p:nvPr/>
          </p:nvSpPr>
          <p:spPr bwMode="auto">
            <a:xfrm rot="-285818">
              <a:off x="816" y="1557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0" name="Oval 90"/>
            <p:cNvSpPr>
              <a:spLocks noChangeArrowheads="1"/>
            </p:cNvSpPr>
            <p:nvPr/>
          </p:nvSpPr>
          <p:spPr bwMode="auto">
            <a:xfrm rot="-285818">
              <a:off x="816" y="1633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1" name="Oval 91"/>
            <p:cNvSpPr>
              <a:spLocks noChangeArrowheads="1"/>
            </p:cNvSpPr>
            <p:nvPr/>
          </p:nvSpPr>
          <p:spPr bwMode="auto">
            <a:xfrm rot="-285818">
              <a:off x="864" y="1585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2" name="Oval 92"/>
            <p:cNvSpPr>
              <a:spLocks noChangeArrowheads="1"/>
            </p:cNvSpPr>
            <p:nvPr/>
          </p:nvSpPr>
          <p:spPr bwMode="auto">
            <a:xfrm rot="-285818">
              <a:off x="884" y="1633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3" name="Oval 93"/>
            <p:cNvSpPr>
              <a:spLocks noChangeArrowheads="1"/>
            </p:cNvSpPr>
            <p:nvPr/>
          </p:nvSpPr>
          <p:spPr bwMode="auto">
            <a:xfrm rot="-285818">
              <a:off x="758" y="1671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4" name="Oval 94"/>
            <p:cNvSpPr>
              <a:spLocks noChangeArrowheads="1"/>
            </p:cNvSpPr>
            <p:nvPr/>
          </p:nvSpPr>
          <p:spPr bwMode="auto">
            <a:xfrm rot="-285818">
              <a:off x="806" y="1709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5" name="Oval 95"/>
            <p:cNvSpPr>
              <a:spLocks noChangeArrowheads="1"/>
            </p:cNvSpPr>
            <p:nvPr/>
          </p:nvSpPr>
          <p:spPr bwMode="auto">
            <a:xfrm rot="-285818">
              <a:off x="864" y="1680"/>
              <a:ext cx="48" cy="48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76" name="Group 96"/>
          <p:cNvGrpSpPr>
            <a:grpSpLocks/>
          </p:cNvGrpSpPr>
          <p:nvPr/>
        </p:nvGrpSpPr>
        <p:grpSpPr bwMode="auto">
          <a:xfrm>
            <a:off x="5105400" y="2749550"/>
            <a:ext cx="457200" cy="450850"/>
            <a:chOff x="708" y="1524"/>
            <a:chExt cx="260" cy="260"/>
          </a:xfrm>
        </p:grpSpPr>
        <p:grpSp>
          <p:nvGrpSpPr>
            <p:cNvPr id="71777" name="Group 97"/>
            <p:cNvGrpSpPr>
              <a:grpSpLocks/>
            </p:cNvGrpSpPr>
            <p:nvPr/>
          </p:nvGrpSpPr>
          <p:grpSpPr bwMode="auto">
            <a:xfrm rot="-237619">
              <a:off x="708" y="1524"/>
              <a:ext cx="260" cy="260"/>
              <a:chOff x="700" y="1508"/>
              <a:chExt cx="288" cy="288"/>
            </a:xfrm>
          </p:grpSpPr>
          <p:sp>
            <p:nvSpPr>
              <p:cNvPr id="71778" name="Oval 98"/>
              <p:cNvSpPr>
                <a:spLocks noChangeArrowheads="1"/>
              </p:cNvSpPr>
              <p:nvPr/>
            </p:nvSpPr>
            <p:spPr bwMode="auto">
              <a:xfrm>
                <a:off x="720" y="1536"/>
                <a:ext cx="240" cy="240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79" name="Oval 99"/>
              <p:cNvSpPr>
                <a:spLocks noChangeArrowheads="1"/>
              </p:cNvSpPr>
              <p:nvPr/>
            </p:nvSpPr>
            <p:spPr bwMode="auto">
              <a:xfrm>
                <a:off x="700" y="1508"/>
                <a:ext cx="288" cy="288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80" name="Oval 100"/>
            <p:cNvSpPr>
              <a:spLocks noChangeArrowheads="1"/>
            </p:cNvSpPr>
            <p:nvPr/>
          </p:nvSpPr>
          <p:spPr bwMode="auto">
            <a:xfrm rot="-285818">
              <a:off x="768" y="1585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1" name="Oval 101"/>
            <p:cNvSpPr>
              <a:spLocks noChangeArrowheads="1"/>
            </p:cNvSpPr>
            <p:nvPr/>
          </p:nvSpPr>
          <p:spPr bwMode="auto">
            <a:xfrm rot="-285818">
              <a:off x="816" y="1557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2" name="Oval 102"/>
            <p:cNvSpPr>
              <a:spLocks noChangeArrowheads="1"/>
            </p:cNvSpPr>
            <p:nvPr/>
          </p:nvSpPr>
          <p:spPr bwMode="auto">
            <a:xfrm rot="-285818">
              <a:off x="816" y="1633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3" name="Oval 103"/>
            <p:cNvSpPr>
              <a:spLocks noChangeArrowheads="1"/>
            </p:cNvSpPr>
            <p:nvPr/>
          </p:nvSpPr>
          <p:spPr bwMode="auto">
            <a:xfrm rot="-285818">
              <a:off x="864" y="1585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4" name="Oval 104"/>
            <p:cNvSpPr>
              <a:spLocks noChangeArrowheads="1"/>
            </p:cNvSpPr>
            <p:nvPr/>
          </p:nvSpPr>
          <p:spPr bwMode="auto">
            <a:xfrm rot="-285818">
              <a:off x="884" y="1633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5" name="Oval 105"/>
            <p:cNvSpPr>
              <a:spLocks noChangeArrowheads="1"/>
            </p:cNvSpPr>
            <p:nvPr/>
          </p:nvSpPr>
          <p:spPr bwMode="auto">
            <a:xfrm rot="-285818">
              <a:off x="758" y="1671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6" name="Oval 106"/>
            <p:cNvSpPr>
              <a:spLocks noChangeArrowheads="1"/>
            </p:cNvSpPr>
            <p:nvPr/>
          </p:nvSpPr>
          <p:spPr bwMode="auto">
            <a:xfrm rot="-285818">
              <a:off x="806" y="1709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7" name="Oval 107"/>
            <p:cNvSpPr>
              <a:spLocks noChangeArrowheads="1"/>
            </p:cNvSpPr>
            <p:nvPr/>
          </p:nvSpPr>
          <p:spPr bwMode="auto">
            <a:xfrm rot="-285818">
              <a:off x="864" y="1680"/>
              <a:ext cx="48" cy="48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88" name="Oval 108"/>
          <p:cNvSpPr>
            <a:spLocks noChangeArrowheads="1"/>
          </p:cNvSpPr>
          <p:nvPr/>
        </p:nvSpPr>
        <p:spPr bwMode="auto">
          <a:xfrm rot="-285818">
            <a:off x="4495801" y="4191001"/>
            <a:ext cx="85725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9" name="Oval 109"/>
          <p:cNvSpPr>
            <a:spLocks noChangeArrowheads="1"/>
          </p:cNvSpPr>
          <p:nvPr/>
        </p:nvSpPr>
        <p:spPr bwMode="auto">
          <a:xfrm rot="-285818">
            <a:off x="4572000" y="426720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0" name="Oval 110"/>
          <p:cNvSpPr>
            <a:spLocks noChangeArrowheads="1"/>
          </p:cNvSpPr>
          <p:nvPr/>
        </p:nvSpPr>
        <p:spPr bwMode="auto">
          <a:xfrm rot="-285818">
            <a:off x="4648200" y="3978276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1" name="Oval 111"/>
          <p:cNvSpPr>
            <a:spLocks noChangeArrowheads="1"/>
          </p:cNvSpPr>
          <p:nvPr/>
        </p:nvSpPr>
        <p:spPr bwMode="auto">
          <a:xfrm rot="-285818">
            <a:off x="4648200" y="426720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2" name="Oval 112"/>
          <p:cNvSpPr>
            <a:spLocks noChangeArrowheads="1"/>
          </p:cNvSpPr>
          <p:nvPr/>
        </p:nvSpPr>
        <p:spPr bwMode="auto">
          <a:xfrm rot="-285818">
            <a:off x="4603750" y="4098926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3" name="Oval 113"/>
          <p:cNvSpPr>
            <a:spLocks noChangeArrowheads="1"/>
          </p:cNvSpPr>
          <p:nvPr/>
        </p:nvSpPr>
        <p:spPr bwMode="auto">
          <a:xfrm rot="-285818">
            <a:off x="4495801" y="3962401"/>
            <a:ext cx="85725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4" name="Oval 114"/>
          <p:cNvSpPr>
            <a:spLocks noChangeArrowheads="1"/>
          </p:cNvSpPr>
          <p:nvPr/>
        </p:nvSpPr>
        <p:spPr bwMode="auto">
          <a:xfrm rot="-285818">
            <a:off x="4419600" y="411480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5" name="Oval 115"/>
          <p:cNvSpPr>
            <a:spLocks noChangeArrowheads="1"/>
          </p:cNvSpPr>
          <p:nvPr/>
        </p:nvSpPr>
        <p:spPr bwMode="auto">
          <a:xfrm rot="-285818">
            <a:off x="4724400" y="4191000"/>
            <a:ext cx="84138" cy="84138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796" name="Group 116"/>
          <p:cNvGrpSpPr>
            <a:grpSpLocks/>
          </p:cNvGrpSpPr>
          <p:nvPr/>
        </p:nvGrpSpPr>
        <p:grpSpPr bwMode="auto">
          <a:xfrm>
            <a:off x="6705600" y="2438400"/>
            <a:ext cx="457200" cy="450850"/>
            <a:chOff x="708" y="1524"/>
            <a:chExt cx="260" cy="260"/>
          </a:xfrm>
        </p:grpSpPr>
        <p:grpSp>
          <p:nvGrpSpPr>
            <p:cNvPr id="71797" name="Group 117"/>
            <p:cNvGrpSpPr>
              <a:grpSpLocks/>
            </p:cNvGrpSpPr>
            <p:nvPr/>
          </p:nvGrpSpPr>
          <p:grpSpPr bwMode="auto">
            <a:xfrm rot="-237619">
              <a:off x="708" y="1524"/>
              <a:ext cx="260" cy="260"/>
              <a:chOff x="700" y="1508"/>
              <a:chExt cx="288" cy="288"/>
            </a:xfrm>
          </p:grpSpPr>
          <p:sp>
            <p:nvSpPr>
              <p:cNvPr id="71798" name="Oval 118"/>
              <p:cNvSpPr>
                <a:spLocks noChangeArrowheads="1"/>
              </p:cNvSpPr>
              <p:nvPr/>
            </p:nvSpPr>
            <p:spPr bwMode="auto">
              <a:xfrm>
                <a:off x="720" y="1536"/>
                <a:ext cx="240" cy="240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99" name="Oval 119"/>
              <p:cNvSpPr>
                <a:spLocks noChangeArrowheads="1"/>
              </p:cNvSpPr>
              <p:nvPr/>
            </p:nvSpPr>
            <p:spPr bwMode="auto">
              <a:xfrm>
                <a:off x="700" y="1508"/>
                <a:ext cx="288" cy="288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00" name="Oval 120"/>
            <p:cNvSpPr>
              <a:spLocks noChangeArrowheads="1"/>
            </p:cNvSpPr>
            <p:nvPr/>
          </p:nvSpPr>
          <p:spPr bwMode="auto">
            <a:xfrm rot="-285818">
              <a:off x="768" y="1585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1" name="Oval 121"/>
            <p:cNvSpPr>
              <a:spLocks noChangeArrowheads="1"/>
            </p:cNvSpPr>
            <p:nvPr/>
          </p:nvSpPr>
          <p:spPr bwMode="auto">
            <a:xfrm rot="-285818">
              <a:off x="816" y="1557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2" name="Oval 122"/>
            <p:cNvSpPr>
              <a:spLocks noChangeArrowheads="1"/>
            </p:cNvSpPr>
            <p:nvPr/>
          </p:nvSpPr>
          <p:spPr bwMode="auto">
            <a:xfrm rot="-285818">
              <a:off x="816" y="1633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3" name="Oval 123"/>
            <p:cNvSpPr>
              <a:spLocks noChangeArrowheads="1"/>
            </p:cNvSpPr>
            <p:nvPr/>
          </p:nvSpPr>
          <p:spPr bwMode="auto">
            <a:xfrm rot="-285818">
              <a:off x="864" y="1585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4" name="Oval 124"/>
            <p:cNvSpPr>
              <a:spLocks noChangeArrowheads="1"/>
            </p:cNvSpPr>
            <p:nvPr/>
          </p:nvSpPr>
          <p:spPr bwMode="auto">
            <a:xfrm rot="-285818">
              <a:off x="884" y="1633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5" name="Oval 125"/>
            <p:cNvSpPr>
              <a:spLocks noChangeArrowheads="1"/>
            </p:cNvSpPr>
            <p:nvPr/>
          </p:nvSpPr>
          <p:spPr bwMode="auto">
            <a:xfrm rot="-285818">
              <a:off x="758" y="1671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6" name="Oval 126"/>
            <p:cNvSpPr>
              <a:spLocks noChangeArrowheads="1"/>
            </p:cNvSpPr>
            <p:nvPr/>
          </p:nvSpPr>
          <p:spPr bwMode="auto">
            <a:xfrm rot="-285818">
              <a:off x="806" y="1709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7" name="Oval 127"/>
            <p:cNvSpPr>
              <a:spLocks noChangeArrowheads="1"/>
            </p:cNvSpPr>
            <p:nvPr/>
          </p:nvSpPr>
          <p:spPr bwMode="auto">
            <a:xfrm rot="-285818">
              <a:off x="864" y="1680"/>
              <a:ext cx="48" cy="48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08" name="Oval 128"/>
          <p:cNvSpPr>
            <a:spLocks noChangeArrowheads="1"/>
          </p:cNvSpPr>
          <p:nvPr/>
        </p:nvSpPr>
        <p:spPr bwMode="auto">
          <a:xfrm rot="-285818">
            <a:off x="5715001" y="4419601"/>
            <a:ext cx="85725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9" name="Oval 129"/>
          <p:cNvSpPr>
            <a:spLocks noChangeArrowheads="1"/>
          </p:cNvSpPr>
          <p:nvPr/>
        </p:nvSpPr>
        <p:spPr bwMode="auto">
          <a:xfrm rot="-285818">
            <a:off x="5867400" y="4491038"/>
            <a:ext cx="84138" cy="80962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0" name="Oval 130"/>
          <p:cNvSpPr>
            <a:spLocks noChangeArrowheads="1"/>
          </p:cNvSpPr>
          <p:nvPr/>
        </p:nvSpPr>
        <p:spPr bwMode="auto">
          <a:xfrm rot="-285818">
            <a:off x="5762625" y="429895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1" name="Oval 131"/>
          <p:cNvSpPr>
            <a:spLocks noChangeArrowheads="1"/>
          </p:cNvSpPr>
          <p:nvPr/>
        </p:nvSpPr>
        <p:spPr bwMode="auto">
          <a:xfrm rot="-285818">
            <a:off x="5638800" y="441960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2" name="Oval 132"/>
          <p:cNvSpPr>
            <a:spLocks noChangeArrowheads="1"/>
          </p:cNvSpPr>
          <p:nvPr/>
        </p:nvSpPr>
        <p:spPr bwMode="auto">
          <a:xfrm rot="-285818">
            <a:off x="5867400" y="437515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3" name="Oval 133"/>
          <p:cNvSpPr>
            <a:spLocks noChangeArrowheads="1"/>
          </p:cNvSpPr>
          <p:nvPr/>
        </p:nvSpPr>
        <p:spPr bwMode="auto">
          <a:xfrm rot="-285818">
            <a:off x="5562601" y="4191001"/>
            <a:ext cx="85725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4" name="Oval 134"/>
          <p:cNvSpPr>
            <a:spLocks noChangeArrowheads="1"/>
          </p:cNvSpPr>
          <p:nvPr/>
        </p:nvSpPr>
        <p:spPr bwMode="auto">
          <a:xfrm rot="-285818">
            <a:off x="5715000" y="4186238"/>
            <a:ext cx="84138" cy="80962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5" name="Oval 135"/>
          <p:cNvSpPr>
            <a:spLocks noChangeArrowheads="1"/>
          </p:cNvSpPr>
          <p:nvPr/>
        </p:nvSpPr>
        <p:spPr bwMode="auto">
          <a:xfrm rot="-285818">
            <a:off x="5835650" y="4267200"/>
            <a:ext cx="84138" cy="84138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6" name="Oval 136"/>
          <p:cNvSpPr>
            <a:spLocks noChangeArrowheads="1"/>
          </p:cNvSpPr>
          <p:nvPr/>
        </p:nvSpPr>
        <p:spPr bwMode="auto">
          <a:xfrm rot="-285818">
            <a:off x="6858001" y="4495801"/>
            <a:ext cx="85725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7" name="Oval 137"/>
          <p:cNvSpPr>
            <a:spLocks noChangeArrowheads="1"/>
          </p:cNvSpPr>
          <p:nvPr/>
        </p:nvSpPr>
        <p:spPr bwMode="auto">
          <a:xfrm rot="-285818">
            <a:off x="8229600" y="403860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8" name="Oval 138"/>
          <p:cNvSpPr>
            <a:spLocks noChangeArrowheads="1"/>
          </p:cNvSpPr>
          <p:nvPr/>
        </p:nvSpPr>
        <p:spPr bwMode="auto">
          <a:xfrm rot="-285818">
            <a:off x="7010400" y="4338638"/>
            <a:ext cx="84138" cy="80962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9" name="Oval 139"/>
          <p:cNvSpPr>
            <a:spLocks noChangeArrowheads="1"/>
          </p:cNvSpPr>
          <p:nvPr/>
        </p:nvSpPr>
        <p:spPr bwMode="auto">
          <a:xfrm rot="-285818">
            <a:off x="7010400" y="457200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0" name="Oval 140"/>
          <p:cNvSpPr>
            <a:spLocks noChangeArrowheads="1"/>
          </p:cNvSpPr>
          <p:nvPr/>
        </p:nvSpPr>
        <p:spPr bwMode="auto">
          <a:xfrm rot="-285818">
            <a:off x="7102475" y="441960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1" name="Oval 141"/>
          <p:cNvSpPr>
            <a:spLocks noChangeArrowheads="1"/>
          </p:cNvSpPr>
          <p:nvPr/>
        </p:nvSpPr>
        <p:spPr bwMode="auto">
          <a:xfrm rot="-285818">
            <a:off x="6858001" y="4343401"/>
            <a:ext cx="85725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2" name="Oval 142"/>
          <p:cNvSpPr>
            <a:spLocks noChangeArrowheads="1"/>
          </p:cNvSpPr>
          <p:nvPr/>
        </p:nvSpPr>
        <p:spPr bwMode="auto">
          <a:xfrm rot="-285818">
            <a:off x="6781800" y="441960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3" name="Oval 143"/>
          <p:cNvSpPr>
            <a:spLocks noChangeArrowheads="1"/>
          </p:cNvSpPr>
          <p:nvPr/>
        </p:nvSpPr>
        <p:spPr bwMode="auto">
          <a:xfrm rot="-285818">
            <a:off x="6978650" y="4495800"/>
            <a:ext cx="84138" cy="84138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4" name="Oval 144"/>
          <p:cNvSpPr>
            <a:spLocks noChangeArrowheads="1"/>
          </p:cNvSpPr>
          <p:nvPr/>
        </p:nvSpPr>
        <p:spPr bwMode="auto">
          <a:xfrm rot="-285818">
            <a:off x="8305801" y="4146551"/>
            <a:ext cx="85725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5" name="Oval 145"/>
          <p:cNvSpPr>
            <a:spLocks noChangeArrowheads="1"/>
          </p:cNvSpPr>
          <p:nvPr/>
        </p:nvSpPr>
        <p:spPr bwMode="auto">
          <a:xfrm rot="-285818">
            <a:off x="8382000" y="4230688"/>
            <a:ext cx="84138" cy="80962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6" name="Oval 146"/>
          <p:cNvSpPr>
            <a:spLocks noChangeArrowheads="1"/>
          </p:cNvSpPr>
          <p:nvPr/>
        </p:nvSpPr>
        <p:spPr bwMode="auto">
          <a:xfrm rot="-285818">
            <a:off x="8458200" y="411480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7" name="Oval 147"/>
          <p:cNvSpPr>
            <a:spLocks noChangeArrowheads="1"/>
          </p:cNvSpPr>
          <p:nvPr/>
        </p:nvSpPr>
        <p:spPr bwMode="auto">
          <a:xfrm rot="-285818">
            <a:off x="8305800" y="434340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8" name="Oval 148"/>
          <p:cNvSpPr>
            <a:spLocks noChangeArrowheads="1"/>
          </p:cNvSpPr>
          <p:nvPr/>
        </p:nvSpPr>
        <p:spPr bwMode="auto">
          <a:xfrm rot="-285818">
            <a:off x="8153401" y="4191001"/>
            <a:ext cx="85725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9" name="Oval 149"/>
          <p:cNvSpPr>
            <a:spLocks noChangeArrowheads="1"/>
          </p:cNvSpPr>
          <p:nvPr/>
        </p:nvSpPr>
        <p:spPr bwMode="auto">
          <a:xfrm rot="-285818">
            <a:off x="8366125" y="403860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0" name="Oval 150"/>
          <p:cNvSpPr>
            <a:spLocks noChangeArrowheads="1"/>
          </p:cNvSpPr>
          <p:nvPr/>
        </p:nvSpPr>
        <p:spPr bwMode="auto">
          <a:xfrm rot="-285818">
            <a:off x="8229600" y="4187825"/>
            <a:ext cx="84138" cy="84138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831" name="Group 151"/>
          <p:cNvGrpSpPr>
            <a:grpSpLocks/>
          </p:cNvGrpSpPr>
          <p:nvPr/>
        </p:nvGrpSpPr>
        <p:grpSpPr bwMode="auto">
          <a:xfrm>
            <a:off x="6096001" y="6019800"/>
            <a:ext cx="866775" cy="685800"/>
            <a:chOff x="2708" y="144"/>
            <a:chExt cx="576" cy="480"/>
          </a:xfrm>
        </p:grpSpPr>
        <p:sp>
          <p:nvSpPr>
            <p:cNvPr id="71832" name="Line 152"/>
            <p:cNvSpPr>
              <a:spLocks noChangeShapeType="1"/>
            </p:cNvSpPr>
            <p:nvPr/>
          </p:nvSpPr>
          <p:spPr bwMode="auto">
            <a:xfrm>
              <a:off x="2708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3" name="Line 153"/>
            <p:cNvSpPr>
              <a:spLocks noChangeShapeType="1"/>
            </p:cNvSpPr>
            <p:nvPr/>
          </p:nvSpPr>
          <p:spPr bwMode="auto">
            <a:xfrm>
              <a:off x="2852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4" name="Line 154"/>
            <p:cNvSpPr>
              <a:spLocks noChangeShapeType="1"/>
            </p:cNvSpPr>
            <p:nvPr/>
          </p:nvSpPr>
          <p:spPr bwMode="auto">
            <a:xfrm>
              <a:off x="2996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5" name="Line 155"/>
            <p:cNvSpPr>
              <a:spLocks noChangeShapeType="1"/>
            </p:cNvSpPr>
            <p:nvPr/>
          </p:nvSpPr>
          <p:spPr bwMode="auto">
            <a:xfrm>
              <a:off x="3140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6" name="Line 156"/>
            <p:cNvSpPr>
              <a:spLocks noChangeShapeType="1"/>
            </p:cNvSpPr>
            <p:nvPr/>
          </p:nvSpPr>
          <p:spPr bwMode="auto">
            <a:xfrm>
              <a:off x="3284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37" name="AutoShape 157"/>
          <p:cNvSpPr>
            <a:spLocks noChangeArrowheads="1"/>
          </p:cNvSpPr>
          <p:nvPr/>
        </p:nvSpPr>
        <p:spPr bwMode="auto">
          <a:xfrm>
            <a:off x="5619751" y="2362200"/>
            <a:ext cx="214313" cy="2286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8" name="AutoShape 158"/>
          <p:cNvSpPr>
            <a:spLocks noChangeArrowheads="1"/>
          </p:cNvSpPr>
          <p:nvPr/>
        </p:nvSpPr>
        <p:spPr bwMode="auto">
          <a:xfrm>
            <a:off x="7329488" y="2133600"/>
            <a:ext cx="214312" cy="2286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9" name="AutoShape 159"/>
          <p:cNvSpPr>
            <a:spLocks noChangeArrowheads="1"/>
          </p:cNvSpPr>
          <p:nvPr/>
        </p:nvSpPr>
        <p:spPr bwMode="auto">
          <a:xfrm>
            <a:off x="6400801" y="1600200"/>
            <a:ext cx="214313" cy="2286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Text Box 2"/>
          <p:cNvSpPr txBox="1">
            <a:spLocks noChangeArrowheads="1"/>
          </p:cNvSpPr>
          <p:nvPr/>
        </p:nvSpPr>
        <p:spPr bwMode="auto">
          <a:xfrm>
            <a:off x="43247" y="-75091"/>
            <a:ext cx="77141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endParaRPr lang="en-US" alt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TextBox 159">
            <a:hlinkClick r:id="rId9" action="ppaction://hlinkfile"/>
          </p:cNvPr>
          <p:cNvSpPr txBox="1"/>
          <p:nvPr/>
        </p:nvSpPr>
        <p:spPr>
          <a:xfrm>
            <a:off x="137601" y="542181"/>
            <a:ext cx="158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6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C -0.02018 -0.00764 -0.04024 -0.01528 -0.05573 0.00509 C -0.07136 0.02546 -0.08594 0.08611 -0.09388 0.12222 C -0.10169 0.15833 -0.10261 0.18981 -0.10326 0.22153 " pathEditMode="relative" rAng="0" ptsTypes="AAAA">
                                      <p:cBhvr>
                                        <p:cTn id="31" dur="50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1067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625 C -0.02695 -0.01226 -0.05364 -0.03078 -0.07968 -0.02662 C -0.10559 -0.02222 -0.13502 0.00996 -0.15572 0.03125 C -0.17643 0.05232 -0.19257 0.06505 -0.20429 0.09977 C -0.21575 0.13426 -0.22265 0.21065 -0.22486 0.23959 C -0.22721 0.26829 -0.21914 0.2669 -0.21796 0.27246 " pathEditMode="relative" rAng="0" ptsTypes="AAAAAA">
                                      <p:cBhvr>
                                        <p:cTn id="33" dur="50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1162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0.01829 C -0.01471 0.00255 -0.03815 -0.01296 -0.05807 0.00209 C -0.07799 0.0169 -0.09922 0.075 -0.1112 0.10857 C -0.12305 0.14213 -0.12669 0.17014 -0.1293 0.20371 C -0.1319 0.23727 -0.11849 0.28218 -0.12656 0.31065 C -0.13463 0.33912 -0.15651 0.35718 -0.17812 0.37547 " pathEditMode="relative" rAng="0" ptsTypes="AAAAAA">
                                      <p:cBhvr>
                                        <p:cTn id="35" dur="5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1673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1 0.00231 C 0.00781 -0.00301 -0.02396 -0.00857 -0.04935 0.00486 C -0.07487 0.01829 -0.1073 0.04792 -0.11342 0.08356 C -0.11967 0.11898 -0.10261 0.17685 -0.08607 0.2169 C -0.06967 0.25718 -0.04245 0.29074 -0.01511 0.3243 " pathEditMode="relative" rAng="0" ptsTypes="AAAAA">
                                      <p:cBhvr>
                                        <p:cTn id="37" dur="50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0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3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3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851 C -0.01406 0.01666 -0.02812 0.01481 -0.0434 0.0206 C -0.05868 0.02639 -0.07899 0.03981 -0.09167 0.05393 C -0.10434 0.06805 -0.11215 0.08657 -0.11997 0.10509 " pathEditMode="relative" rAng="0" ptsTypes="aaaA">
                                      <p:cBhvr>
                                        <p:cTn id="72" dur="50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7" y="414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1111 C -0.00243 0.03148 -0.00052 0.05231 -0.00277 0.07361 C -0.00503 0.0949 -0.01111 0.12083 -0.01736 0.13865 C -0.02378 0.15648 -0.03507 0.16481 -0.04114 0.18055 C -0.04705 0.19629 -0.05 0.21481 -0.05295 0.23379 " pathEditMode="relative" rAng="0" ptsTypes="aaaaA">
                                      <p:cBhvr>
                                        <p:cTn id="74" dur="5000" fill="hold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1113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949 C -0.01268 0.02408 -0.02535 0.03866 -0.03334 0.05602 C -0.04132 0.07338 -0.04584 0.09607 -0.04827 0.11389 C -0.0507 0.13172 -0.05295 0.14607 -0.04827 0.16274 C -0.04358 0.1794 -0.02969 0.19838 -0.01997 0.21389 C -0.01025 0.2294 0.00538 0.24908 0.01007 0.25602 " pathEditMode="relative" rAng="0" ptsTypes="aaaaaA">
                                      <p:cBhvr>
                                        <p:cTn id="76" dur="5000" fill="hold"/>
                                        <p:tgtEl>
                                          <p:spTgt spid="71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1231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93 C 0.0184 0.00093 0.03628 0.00602 0.04566 0.01829 C 0.05503 0.03056 0.05625 0.05023 0.05729 0.06945 C 0.05833 0.08866 0.05521 0.11111 0.05225 0.1338 " pathEditMode="relative" rAng="0" ptsTypes="aaaA">
                                      <p:cBhvr>
                                        <p:cTn id="78" dur="5000" fill="hold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1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1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1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1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1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7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7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7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7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7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7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7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7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7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7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7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7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7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7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7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7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7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7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7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7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7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7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7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7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7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7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7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7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7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7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903 C -0.00052 0.0294 -0.00104 0.04977 -0.01563 0.05579 C -0.03038 0.06181 -0.0592 0.05324 -0.08802 0.04468 " pathEditMode="relative" rAng="0" ptsTypes="aaA">
                                      <p:cBhvr>
                                        <p:cTn id="201" dur="5000" fill="hold"/>
                                        <p:tgtEl>
                                          <p:spTgt spid="71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" y="2639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-0.0132 C 0.03906 0.00509 0.04462 0.02384 0.03976 0.03542 C 0.03489 0.04722 0.01927 0.05486 0.00486 0.05671 C -0.00972 0.0588 -0.03872 0.04907 -0.04722 0.04768 " pathEditMode="relative" rAng="0" ptsTypes="aaaA">
                                      <p:cBhvr>
                                        <p:cTn id="206" dur="5000" fill="hold"/>
                                        <p:tgtEl>
                                          <p:spTgt spid="71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3588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-0.00087 0.01134 -0.00156 0.02268 -0.0033 0.03564 C -0.00503 0.04861 -0.01371 0.07176 -0.01007 0.07777 C -0.00642 0.08379 0.0059 0.07731 0.01823 0.07106 " pathEditMode="relative" ptsTypes="aaaA">
                                      <p:cBhvr>
                                        <p:cTn id="208" dur="5000" fill="hold"/>
                                        <p:tgtEl>
                                          <p:spTgt spid="71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6.2963E-6 C -0.00659 0.00208 -0.01301 0.00439 -0.01666 0.01319 C -0.02031 0.02198 -0.02222 0.04166 -0.0217 0.05323 C -0.02117 0.06481 -0.02065 0.0699 -0.01336 0.08217 C -0.00607 0.09444 0.00765 0.11041 0.02153 0.12661 " pathEditMode="relative" ptsTypes="aaaaA">
                                      <p:cBhvr>
                                        <p:cTn id="210" dur="5000" fill="hold"/>
                                        <p:tgtEl>
                                          <p:spTgt spid="71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C -0.0026 0.01828 -0.00521 0.0368 -0.0095 0.05185 C -0.0138 0.06713 -0.02148 0.08148 -0.02591 0.09028 C -0.0306 0.0993 -0.03359 0.10254 -0.03659 0.10625 " pathEditMode="relative" rAng="0" ptsTypes="AAAA">
                                      <p:cBhvr>
                                        <p:cTn id="212" dur="5000" fill="hold"/>
                                        <p:tgtEl>
                                          <p:spTgt spid="717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5301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3541 C 0.00174 -0.0206 -0.00538 -0.00578 -0.00781 0.00672 C -0.01024 0.01922 -0.00694 0.02662 -0.00608 0.04005 C -0.00521 0.05348 -0.00503 0.075 -0.00278 0.08681 C -0.00052 0.09862 0.0033 0.10487 0.00729 0.11112 " pathEditMode="relative" rAng="0" ptsTypes="aaaaA">
                                      <p:cBhvr>
                                        <p:cTn id="214" dur="5000" fill="hold"/>
                                        <p:tgtEl>
                                          <p:spTgt spid="71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7315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3542 C -0.00261 -0.02315 -0.01389 -0.01065 -0.00955 0.00231 C -0.00521 0.01528 0.0191 0.03264 0.03542 0.04236 C 0.05173 0.05208 0.07448 0.05093 0.08871 0.06018 C 0.10295 0.06944 0.11163 0.08356 0.12048 0.09792 " pathEditMode="relative" ptsTypes="aaaaA">
                                      <p:cBhvr>
                                        <p:cTn id="216" dur="5000" fill="hold"/>
                                        <p:tgtEl>
                                          <p:spTgt spid="71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C -0.00638 0.025 -0.01263 0.05046 -0.0056 0.06667 C 0.00143 0.08264 0.02643 0.08727 0.04232 0.09676 C 0.05859 0.10625 0.07409 0.11204 0.09062 0.12431 C 0.10703 0.13658 0.12825 0.1588 0.14206 0.1706 C 0.15599 0.18264 0.16471 0.18935 0.17409 0.19653 " pathEditMode="relative" rAng="0" ptsTypes="AAAAAA">
                                      <p:cBhvr>
                                        <p:cTn id="218" dur="5000" fill="hold"/>
                                        <p:tgtEl>
                                          <p:spTgt spid="71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9815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C 0.00261 0.00902 0.00538 0.01828 0.00486 0.02893 C 0.00434 0.03958 0.00816 0.0574 -0.00347 0.06458 C -0.0151 0.07175 -0.05451 0.07013 -0.0651 0.07129 " pathEditMode="relative" ptsTypes="aaaA">
                                      <p:cBhvr>
                                        <p:cTn id="220" dur="5000" fill="hold"/>
                                        <p:tgtEl>
                                          <p:spTgt spid="7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1713 C -0.00035 0.02407 0.00069 0.03125 -0.00295 0.04375 C -0.0066 0.05625 -0.0132 0.08148 -0.02292 0.09259 C -0.03264 0.1037 -0.05122 0.1081 -0.06129 0.11042 C -0.07136 0.11273 -0.07969 0.10671 -0.08299 0.10602 " pathEditMode="relative" ptsTypes="aaaaA">
                                      <p:cBhvr>
                                        <p:cTn id="222" dur="5000" fill="hold"/>
                                        <p:tgtEl>
                                          <p:spTgt spid="71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C -0.00382 0.01018 -0.00763 0.0206 -0.00659 0.03125 C -0.00555 0.04189 -0.00763 0.06018 0.00677 0.06458 C 0.02118 0.06898 0.05052 0.06342 0.08004 0.05787 " pathEditMode="relative" ptsTypes="aaaA">
                                      <p:cBhvr>
                                        <p:cTn id="224" dur="5000" fill="hold"/>
                                        <p:tgtEl>
                                          <p:spTgt spid="71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C -0.00026 0.0176 -0.00039 0.03565 -0.00482 0.05533 C -0.00938 0.075 -0.02083 0.10093 -0.02695 0.1176 C -0.0332 0.13449 -0.03763 0.1456 -0.04219 0.15695 " pathEditMode="relative" rAng="0" ptsTypes="AAAA">
                                      <p:cBhvr>
                                        <p:cTn id="226" dur="5000" fill="hold"/>
                                        <p:tgtEl>
                                          <p:spTgt spid="71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7847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59259E-6 C -0.00676 0.00486 -0.01353 0.00972 -0.01492 0.02454 C -0.01631 0.03935 -0.00728 0.06644 -0.00832 0.08889 C -0.00937 0.11134 -0.01562 0.13565 -0.02169 0.15995 " pathEditMode="relative" rAng="0" ptsTypes="aaaA">
                                      <p:cBhvr>
                                        <p:cTn id="228" dur="5000" fill="hold"/>
                                        <p:tgtEl>
                                          <p:spTgt spid="71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-0.0169 C 0.00018 -0.00162 -0.00659 0.01366 -0.00295 0.02546 C 0.0007 0.03727 0.01094 0.04676 0.02865 0.05417 C 0.04636 0.06157 0.08421 0.06481 0.10365 0.06991 C 0.1231 0.075 0.13698 0.07778 0.14532 0.08542 C 0.15365 0.09306 0.15261 0.11134 0.15365 0.11643 " pathEditMode="relative" ptsTypes="aaaaaA">
                                      <p:cBhvr>
                                        <p:cTn id="230" dur="5000" fill="hold"/>
                                        <p:tgtEl>
                                          <p:spTgt spid="71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1481 C 0.01215 0.0375 0.01198 0.06042 0.02413 0.07477 C 0.03629 0.08912 0.07344 0.08704 0.08594 0.10139 C 0.09844 0.11574 0.09879 0.13843 0.09913 0.16134 " pathEditMode="relative" rAng="0" ptsTypes="aaaA">
                                      <p:cBhvr>
                                        <p:cTn id="232" dur="5000" fill="hold"/>
                                        <p:tgtEl>
                                          <p:spTgt spid="71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7315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C -0.00191 0.02083 -0.00365 0.0419 0.0033 0.05556 C 0.01024 0.06921 0.02535 0.08056 0.04167 0.08241 C 0.05799 0.08426 0.08785 0.07222 0.10174 0.06667 C 0.11563 0.06111 0.12031 0.05509 0.125 0.04907 " pathEditMode="relative" ptsTypes="aaaaA">
                                      <p:cBhvr>
                                        <p:cTn id="234" dur="5000" fill="hold"/>
                                        <p:tgtEl>
                                          <p:spTgt spid="71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C 0.0033 0.01666 0.0066 0.03333 -0.00504 0.04676 C -0.01667 0.06018 -0.0434 0.07014 -0.06997 0.08009 " pathEditMode="relative" ptsTypes="aaA">
                                      <p:cBhvr>
                                        <p:cTn id="236" dur="5000" fill="hold"/>
                                        <p:tgtEl>
                                          <p:spTgt spid="71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7.40741E-7 C 0.00383 0.01065 0.00765 0.02129 0.00678 0.03565 C 0.00591 0.05 0.00209 0.0743 -0.00485 0.0868 C -0.0118 0.0993 -0.02517 0.10116 -0.03489 0.11111 C -0.04461 0.12106 -0.0585 0.1375 -0.06319 0.14676 C -0.06787 0.15602 -0.06562 0.16134 -0.06319 0.16667 " pathEditMode="relative" ptsTypes="aaaaaA">
                                      <p:cBhvr>
                                        <p:cTn id="238" dur="5000" fill="hold"/>
                                        <p:tgtEl>
                                          <p:spTgt spid="71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C -0.00625 0.01575 -0.01232 0.03149 -0.01337 0.04885 C -0.01441 0.06621 -0.01128 0.08774 -0.0066 0.1044 C -0.00191 0.12107 0.0066 0.13496 0.01511 0.14885 " pathEditMode="relative" ptsTypes="aaaA">
                                      <p:cBhvr>
                                        <p:cTn id="240" dur="5000" fill="hold"/>
                                        <p:tgtEl>
                                          <p:spTgt spid="71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44444E-6 C -0.00659 0.0162 -0.01319 0.03241 0.00174 0.04236 C 0.01668 0.05231 0.05331 0.05602 0.09011 0.05995 " pathEditMode="relative" ptsTypes="aaA">
                                      <p:cBhvr>
                                        <p:cTn id="242" dur="5000" fill="hold"/>
                                        <p:tgtEl>
                                          <p:spTgt spid="71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C 0.00208 0.01921 0.00429 0.03865 0.01224 0.05185 C 0.02005 0.06504 0.03997 0.06689 0.04791 0.07893 C 0.0556 0.09097 0.05716 0.1074 0.05885 0.1243 " pathEditMode="relative" rAng="0" ptsTypes="AAAA">
                                      <p:cBhvr>
                                        <p:cTn id="244" dur="5000" fill="hold"/>
                                        <p:tgtEl>
                                          <p:spTgt spid="71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6204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C 0.00538 0.02176 0.01077 0.04375 0.02327 0.05787 C 0.03577 0.07199 0.06059 0.08519 0.075 0.08449 C 0.08941 0.0838 0.09966 0.06852 0.1099 0.05324 " pathEditMode="relative" ptsTypes="aaaA">
                                      <p:cBhvr>
                                        <p:cTn id="246" dur="5000" fill="hold"/>
                                        <p:tgtEl>
                                          <p:spTgt spid="71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11111E-6 C 0.00487 0.0176 0.00973 0.03519 0.01667 0.04885 C 0.02362 0.0625 0.03855 0.08148 0.04167 0.08218 C 0.0448 0.08287 0.03994 0.06806 0.03508 0.05347 " pathEditMode="relative" ptsTypes="aaaA">
                                      <p:cBhvr>
                                        <p:cTn id="248" dur="5000" fill="hold"/>
                                        <p:tgtEl>
                                          <p:spTgt spid="71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0.00301 C 0.01024 0.01181 0.01441 0.02083 0.01597 0.03194 C 0.01754 0.04306 0.02257 0.06227 0.01597 0.06968 C 0.00938 0.07708 -0.00729 0.07662 -0.02396 0.07639 " pathEditMode="relative" ptsTypes="aaaA">
                                      <p:cBhvr>
                                        <p:cTn id="250" dur="5000" fill="hold"/>
                                        <p:tgtEl>
                                          <p:spTgt spid="71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C 0.00694 -0.00186 0.01406 -0.00371 0.02014 0.00231 C 0.02621 0.00833 0.0368 0.02199 0.0368 0.03564 C 0.0368 0.0493 0.02534 0.07037 0.02014 0.08449 C 0.01493 0.09861 0.01041 0.11018 0.00503 0.12013 C -0.00035 0.13009 -0.00608 0.13726 -0.01163 0.14444 " pathEditMode="relative" ptsTypes="aaaaaA">
                                      <p:cBhvr>
                                        <p:cTn id="252" dur="5000" fill="hold"/>
                                        <p:tgtEl>
                                          <p:spTgt spid="71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22E-16 C -0.00052 0.01088 -0.00087 0.02176 0.00625 0.02338 C 0.01354 0.025 0.03229 0.01273 0.04341 0.0088 C 0.05452 0.00509 0.06372 0.00301 0.07327 0.00093 " pathEditMode="relative" rAng="0" ptsTypes="aaaA">
                                      <p:cBhvr>
                                        <p:cTn id="254" dur="5000" fill="hold"/>
                                        <p:tgtEl>
                                          <p:spTgt spid="71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1250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0182 0.01852 0.00378 0.03704 0.00742 0.04884 C 0.01107 0.06065 0.01966 0.05972 0.02214 0.07107 C 0.02461 0.08241 0.02331 0.1 0.02214 0.11782 " pathEditMode="relative" rAng="0" ptsTypes="AAAA">
                                      <p:cBhvr>
                                        <p:cTn id="256" dur="5000" fill="hold"/>
                                        <p:tgtEl>
                                          <p:spTgt spid="71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588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0.0081 C -0.01823 0.00857 -0.01753 0.02547 -0.00903 0.03403 C -0.00052 0.0426 0.02344 0.03774 0.03264 0.04283 C 0.04184 0.04792 0.04393 0.05649 0.04601 0.06505 " pathEditMode="relative" ptsTypes="aaaA">
                                      <p:cBhvr>
                                        <p:cTn id="258" dur="5000" fill="hold"/>
                                        <p:tgtEl>
                                          <p:spTgt spid="71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0.04282 C -0.02605 0.05254 -0.02813 0.0625 -0.02066 0.06944 C -0.0132 0.07639 0.00572 0.08264 0.021 0.08495 C 0.03628 0.08727 0.05902 0.08426 0.071 0.08287 C 0.08298 0.08148 0.08784 0.0787 0.0927 0.07616 " pathEditMode="relative" ptsTypes="aaaaA">
                                      <p:cBhvr>
                                        <p:cTn id="260" dur="5000" fill="hold"/>
                                        <p:tgtEl>
                                          <p:spTgt spid="71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25 C -0.0125 -0.00671 -0.01423 0.01227 -0.00937 0.01551 C -0.00451 0.01898 0.00868 -2.96296E-6 0.01858 -0.00486 C 0.02848 -0.00972 0.04115 -0.01412 0.04983 -0.01365 C 0.05851 -0.01296 0.06459 -0.0074 0.07066 -0.00208 " pathEditMode="relative" rAng="0" ptsTypes="aaaaA">
                                      <p:cBhvr>
                                        <p:cTn id="262" dur="5000" fill="hold"/>
                                        <p:tgtEl>
                                          <p:spTgt spid="718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" y="2199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C -0.00104 0.01967 -0.0019 0.03958 -4.72222E-6 0.04629 C 0.00191 0.05324 0.00782 0.04467 0.01146 0.0412 C 0.01528 0.03773 0.01771 0.02824 0.02257 0.02592 C 0.02744 0.02338 0.03594 0.02361 0.04063 0.02592 C 0.04532 0.02801 0.04827 0.03333 0.05122 0.03889 " pathEditMode="relative" rAng="0" ptsTypes="aaaaaA">
                                      <p:cBhvr>
                                        <p:cTn id="264" dur="5000" fill="hold"/>
                                        <p:tgtEl>
                                          <p:spTgt spid="71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6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8" dur="1000"/>
                                        <p:tgtEl>
                                          <p:spTgt spid="7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1000"/>
                                        <p:tgtEl>
                                          <p:spTgt spid="7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9" grpId="0"/>
      <p:bldP spid="71700" grpId="0" animBg="1"/>
      <p:bldP spid="71700" grpId="1" animBg="1"/>
      <p:bldP spid="71700" grpId="2" animBg="1"/>
      <p:bldP spid="71701" grpId="0" animBg="1"/>
      <p:bldP spid="71701" grpId="1" animBg="1"/>
      <p:bldP spid="71701" grpId="2" animBg="1"/>
      <p:bldP spid="71702" grpId="0" animBg="1"/>
      <p:bldP spid="71702" grpId="1" animBg="1"/>
      <p:bldP spid="71702" grpId="2" animBg="1"/>
      <p:bldP spid="71703" grpId="0" animBg="1"/>
      <p:bldP spid="71703" grpId="1" animBg="1"/>
      <p:bldP spid="71703" grpId="2" animBg="1"/>
      <p:bldP spid="71788" grpId="0" animBg="1"/>
      <p:bldP spid="71788" grpId="1" animBg="1"/>
      <p:bldP spid="71789" grpId="0" animBg="1"/>
      <p:bldP spid="71789" grpId="1" animBg="1"/>
      <p:bldP spid="71790" grpId="0" animBg="1"/>
      <p:bldP spid="71790" grpId="1" animBg="1"/>
      <p:bldP spid="71791" grpId="0" animBg="1"/>
      <p:bldP spid="71791" grpId="1" animBg="1"/>
      <p:bldP spid="71792" grpId="0" animBg="1"/>
      <p:bldP spid="71792" grpId="1" animBg="1"/>
      <p:bldP spid="71793" grpId="0" animBg="1"/>
      <p:bldP spid="71793" grpId="1" animBg="1"/>
      <p:bldP spid="71794" grpId="0" animBg="1"/>
      <p:bldP spid="71794" grpId="1" animBg="1"/>
      <p:bldP spid="71795" grpId="0" animBg="1"/>
      <p:bldP spid="71795" grpId="1" animBg="1"/>
      <p:bldP spid="71808" grpId="0" animBg="1"/>
      <p:bldP spid="71808" grpId="1" animBg="1"/>
      <p:bldP spid="71809" grpId="0" animBg="1"/>
      <p:bldP spid="71809" grpId="1" animBg="1"/>
      <p:bldP spid="71810" grpId="0" animBg="1"/>
      <p:bldP spid="71810" grpId="1" animBg="1"/>
      <p:bldP spid="71811" grpId="0" animBg="1"/>
      <p:bldP spid="71811" grpId="1" animBg="1"/>
      <p:bldP spid="71812" grpId="0" animBg="1"/>
      <p:bldP spid="71812" grpId="1" animBg="1"/>
      <p:bldP spid="71813" grpId="0" animBg="1"/>
      <p:bldP spid="71813" grpId="1" animBg="1"/>
      <p:bldP spid="71814" grpId="0" animBg="1"/>
      <p:bldP spid="71814" grpId="1" animBg="1"/>
      <p:bldP spid="71815" grpId="0" animBg="1"/>
      <p:bldP spid="71815" grpId="1" animBg="1"/>
      <p:bldP spid="71816" grpId="0" animBg="1"/>
      <p:bldP spid="71816" grpId="1" animBg="1"/>
      <p:bldP spid="71817" grpId="0" animBg="1"/>
      <p:bldP spid="71817" grpId="1" animBg="1"/>
      <p:bldP spid="71818" grpId="0" animBg="1"/>
      <p:bldP spid="71818" grpId="1" animBg="1"/>
      <p:bldP spid="71819" grpId="0" animBg="1"/>
      <p:bldP spid="71819" grpId="1" animBg="1"/>
      <p:bldP spid="71820" grpId="0" animBg="1"/>
      <p:bldP spid="71820" grpId="1" animBg="1"/>
      <p:bldP spid="71821" grpId="0" animBg="1"/>
      <p:bldP spid="71821" grpId="1" animBg="1"/>
      <p:bldP spid="71822" grpId="0" animBg="1"/>
      <p:bldP spid="71822" grpId="1" animBg="1"/>
      <p:bldP spid="71823" grpId="0" animBg="1"/>
      <p:bldP spid="71823" grpId="1" animBg="1"/>
      <p:bldP spid="71824" grpId="0" animBg="1"/>
      <p:bldP spid="71824" grpId="1" animBg="1"/>
      <p:bldP spid="71825" grpId="0" animBg="1"/>
      <p:bldP spid="71825" grpId="1" animBg="1"/>
      <p:bldP spid="71826" grpId="0" animBg="1"/>
      <p:bldP spid="71826" grpId="1" animBg="1"/>
      <p:bldP spid="71827" grpId="0" animBg="1"/>
      <p:bldP spid="71827" grpId="1" animBg="1"/>
      <p:bldP spid="71828" grpId="0" animBg="1"/>
      <p:bldP spid="71828" grpId="1" animBg="1"/>
      <p:bldP spid="71829" grpId="0" animBg="1"/>
      <p:bldP spid="71829" grpId="1" animBg="1"/>
      <p:bldP spid="71830" grpId="0" animBg="1"/>
      <p:bldP spid="71830" grpId="1" animBg="1"/>
      <p:bldP spid="71837" grpId="0" animBg="1"/>
      <p:bldP spid="71838" grpId="0" animBg="1"/>
      <p:bldP spid="718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6340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3371851"/>
            <a:ext cx="5554662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3375026"/>
            <a:ext cx="5241925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066801"/>
            <a:ext cx="8445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2714">
            <a:off x="5362576" y="1616075"/>
            <a:ext cx="4810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1676401"/>
            <a:ext cx="550862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738" name="Group 10"/>
          <p:cNvGrpSpPr>
            <a:grpSpLocks/>
          </p:cNvGrpSpPr>
          <p:nvPr/>
        </p:nvGrpSpPr>
        <p:grpSpPr bwMode="auto">
          <a:xfrm>
            <a:off x="4375151" y="76200"/>
            <a:ext cx="866775" cy="1066800"/>
            <a:chOff x="2708" y="144"/>
            <a:chExt cx="576" cy="480"/>
          </a:xfrm>
        </p:grpSpPr>
        <p:sp>
          <p:nvSpPr>
            <p:cNvPr id="73739" name="Line 11"/>
            <p:cNvSpPr>
              <a:spLocks noChangeShapeType="1"/>
            </p:cNvSpPr>
            <p:nvPr/>
          </p:nvSpPr>
          <p:spPr bwMode="auto">
            <a:xfrm>
              <a:off x="2708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0" name="Line 12"/>
            <p:cNvSpPr>
              <a:spLocks noChangeShapeType="1"/>
            </p:cNvSpPr>
            <p:nvPr/>
          </p:nvSpPr>
          <p:spPr bwMode="auto">
            <a:xfrm>
              <a:off x="2852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1" name="Line 13"/>
            <p:cNvSpPr>
              <a:spLocks noChangeShapeType="1"/>
            </p:cNvSpPr>
            <p:nvPr/>
          </p:nvSpPr>
          <p:spPr bwMode="auto">
            <a:xfrm>
              <a:off x="2996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2" name="Line 14"/>
            <p:cNvSpPr>
              <a:spLocks noChangeShapeType="1"/>
            </p:cNvSpPr>
            <p:nvPr/>
          </p:nvSpPr>
          <p:spPr bwMode="auto">
            <a:xfrm>
              <a:off x="3140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3" name="Line 15"/>
            <p:cNvSpPr>
              <a:spLocks noChangeShapeType="1"/>
            </p:cNvSpPr>
            <p:nvPr/>
          </p:nvSpPr>
          <p:spPr bwMode="auto">
            <a:xfrm>
              <a:off x="3284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6024563" y="509588"/>
            <a:ext cx="7937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3300"/>
                </a:solidFill>
              </a:rPr>
              <a:t> </a:t>
            </a:r>
            <a:r>
              <a:rPr lang="en-US" altLang="en-US" sz="2400">
                <a:solidFill>
                  <a:srgbClr val="FF3300"/>
                </a:solidFill>
                <a:latin typeface="VNI-Times" pitchFamily="2" charset="0"/>
              </a:rPr>
              <a:t>Ca</a:t>
            </a:r>
            <a:r>
              <a:rPr lang="en-US" altLang="en-US" sz="2400" baseline="30000">
                <a:solidFill>
                  <a:srgbClr val="FF3300"/>
                </a:solidFill>
                <a:latin typeface="VNI-Times" pitchFamily="2" charset="0"/>
              </a:rPr>
              <a:t>++</a:t>
            </a:r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73745" name="Oval 17"/>
          <p:cNvSpPr>
            <a:spLocks noChangeArrowheads="1"/>
          </p:cNvSpPr>
          <p:nvPr/>
        </p:nvSpPr>
        <p:spPr bwMode="auto">
          <a:xfrm>
            <a:off x="6280150" y="609600"/>
            <a:ext cx="266700" cy="217488"/>
          </a:xfrm>
          <a:prstGeom prst="ellipse">
            <a:avLst/>
          </a:prstGeom>
          <a:solidFill>
            <a:srgbClr val="75A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6" name="Oval 18"/>
          <p:cNvSpPr>
            <a:spLocks noChangeArrowheads="1"/>
          </p:cNvSpPr>
          <p:nvPr/>
        </p:nvSpPr>
        <p:spPr bwMode="auto">
          <a:xfrm>
            <a:off x="6203950" y="609600"/>
            <a:ext cx="273050" cy="217488"/>
          </a:xfrm>
          <a:prstGeom prst="ellipse">
            <a:avLst/>
          </a:prstGeom>
          <a:solidFill>
            <a:srgbClr val="75A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7" name="Oval 19"/>
          <p:cNvSpPr>
            <a:spLocks noChangeArrowheads="1"/>
          </p:cNvSpPr>
          <p:nvPr/>
        </p:nvSpPr>
        <p:spPr bwMode="auto">
          <a:xfrm>
            <a:off x="6280150" y="609600"/>
            <a:ext cx="273050" cy="217488"/>
          </a:xfrm>
          <a:prstGeom prst="ellipse">
            <a:avLst/>
          </a:prstGeom>
          <a:solidFill>
            <a:srgbClr val="75A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8" name="Oval 20"/>
          <p:cNvSpPr>
            <a:spLocks noChangeArrowheads="1"/>
          </p:cNvSpPr>
          <p:nvPr/>
        </p:nvSpPr>
        <p:spPr bwMode="auto">
          <a:xfrm>
            <a:off x="6203950" y="609600"/>
            <a:ext cx="273050" cy="217488"/>
          </a:xfrm>
          <a:prstGeom prst="ellipse">
            <a:avLst/>
          </a:prstGeom>
          <a:solidFill>
            <a:srgbClr val="75A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749" name="Group 21"/>
          <p:cNvGrpSpPr>
            <a:grpSpLocks/>
          </p:cNvGrpSpPr>
          <p:nvPr/>
        </p:nvGrpSpPr>
        <p:grpSpPr bwMode="auto">
          <a:xfrm>
            <a:off x="5822950" y="2743200"/>
            <a:ext cx="457200" cy="450850"/>
            <a:chOff x="3552" y="1824"/>
            <a:chExt cx="288" cy="284"/>
          </a:xfrm>
        </p:grpSpPr>
        <p:grpSp>
          <p:nvGrpSpPr>
            <p:cNvPr id="73750" name="Group 22"/>
            <p:cNvGrpSpPr>
              <a:grpSpLocks/>
            </p:cNvGrpSpPr>
            <p:nvPr/>
          </p:nvGrpSpPr>
          <p:grpSpPr bwMode="auto">
            <a:xfrm rot="-237619">
              <a:off x="3552" y="1824"/>
              <a:ext cx="288" cy="284"/>
              <a:chOff x="700" y="1508"/>
              <a:chExt cx="288" cy="288"/>
            </a:xfrm>
          </p:grpSpPr>
          <p:sp>
            <p:nvSpPr>
              <p:cNvPr id="73751" name="Oval 23"/>
              <p:cNvSpPr>
                <a:spLocks noChangeArrowheads="1"/>
              </p:cNvSpPr>
              <p:nvPr/>
            </p:nvSpPr>
            <p:spPr bwMode="auto">
              <a:xfrm>
                <a:off x="720" y="1536"/>
                <a:ext cx="240" cy="240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2" name="Oval 24"/>
              <p:cNvSpPr>
                <a:spLocks noChangeArrowheads="1"/>
              </p:cNvSpPr>
              <p:nvPr/>
            </p:nvSpPr>
            <p:spPr bwMode="auto">
              <a:xfrm>
                <a:off x="700" y="1508"/>
                <a:ext cx="288" cy="288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53" name="Oval 25"/>
            <p:cNvSpPr>
              <a:spLocks noChangeArrowheads="1"/>
            </p:cNvSpPr>
            <p:nvPr/>
          </p:nvSpPr>
          <p:spPr bwMode="auto">
            <a:xfrm rot="-285818">
              <a:off x="3618" y="1878"/>
              <a:ext cx="54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4" name="Oval 26"/>
            <p:cNvSpPr>
              <a:spLocks noChangeArrowheads="1"/>
            </p:cNvSpPr>
            <p:nvPr/>
          </p:nvSpPr>
          <p:spPr bwMode="auto">
            <a:xfrm rot="-285818">
              <a:off x="3672" y="1847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5" name="Oval 27"/>
            <p:cNvSpPr>
              <a:spLocks noChangeArrowheads="1"/>
            </p:cNvSpPr>
            <p:nvPr/>
          </p:nvSpPr>
          <p:spPr bwMode="auto">
            <a:xfrm rot="-285818">
              <a:off x="3672" y="1930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6" name="Oval 28"/>
            <p:cNvSpPr>
              <a:spLocks noChangeArrowheads="1"/>
            </p:cNvSpPr>
            <p:nvPr/>
          </p:nvSpPr>
          <p:spPr bwMode="auto">
            <a:xfrm rot="-285818">
              <a:off x="3725" y="1878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7" name="Oval 29"/>
            <p:cNvSpPr>
              <a:spLocks noChangeArrowheads="1"/>
            </p:cNvSpPr>
            <p:nvPr/>
          </p:nvSpPr>
          <p:spPr bwMode="auto">
            <a:xfrm rot="-285818">
              <a:off x="3747" y="1930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8" name="Oval 30"/>
            <p:cNvSpPr>
              <a:spLocks noChangeArrowheads="1"/>
            </p:cNvSpPr>
            <p:nvPr/>
          </p:nvSpPr>
          <p:spPr bwMode="auto">
            <a:xfrm rot="-285818">
              <a:off x="3607" y="1972"/>
              <a:ext cx="54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9" name="Oval 31"/>
            <p:cNvSpPr>
              <a:spLocks noChangeArrowheads="1"/>
            </p:cNvSpPr>
            <p:nvPr/>
          </p:nvSpPr>
          <p:spPr bwMode="auto">
            <a:xfrm rot="-285818">
              <a:off x="3661" y="2013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0" name="Oval 32"/>
            <p:cNvSpPr>
              <a:spLocks noChangeArrowheads="1"/>
            </p:cNvSpPr>
            <p:nvPr/>
          </p:nvSpPr>
          <p:spPr bwMode="auto">
            <a:xfrm rot="-285818">
              <a:off x="3725" y="1981"/>
              <a:ext cx="53" cy="5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761" name="Group 33"/>
          <p:cNvGrpSpPr>
            <a:grpSpLocks/>
          </p:cNvGrpSpPr>
          <p:nvPr/>
        </p:nvGrpSpPr>
        <p:grpSpPr bwMode="auto">
          <a:xfrm>
            <a:off x="4203700" y="2286000"/>
            <a:ext cx="457200" cy="450850"/>
            <a:chOff x="2572" y="1536"/>
            <a:chExt cx="288" cy="284"/>
          </a:xfrm>
        </p:grpSpPr>
        <p:grpSp>
          <p:nvGrpSpPr>
            <p:cNvPr id="73762" name="Group 34"/>
            <p:cNvGrpSpPr>
              <a:grpSpLocks/>
            </p:cNvGrpSpPr>
            <p:nvPr/>
          </p:nvGrpSpPr>
          <p:grpSpPr bwMode="auto">
            <a:xfrm rot="-237619">
              <a:off x="2572" y="1536"/>
              <a:ext cx="288" cy="284"/>
              <a:chOff x="700" y="1508"/>
              <a:chExt cx="288" cy="288"/>
            </a:xfrm>
          </p:grpSpPr>
          <p:sp>
            <p:nvSpPr>
              <p:cNvPr id="73763" name="Oval 35"/>
              <p:cNvSpPr>
                <a:spLocks noChangeArrowheads="1"/>
              </p:cNvSpPr>
              <p:nvPr/>
            </p:nvSpPr>
            <p:spPr bwMode="auto">
              <a:xfrm>
                <a:off x="720" y="1536"/>
                <a:ext cx="240" cy="240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64" name="Oval 36"/>
              <p:cNvSpPr>
                <a:spLocks noChangeArrowheads="1"/>
              </p:cNvSpPr>
              <p:nvPr/>
            </p:nvSpPr>
            <p:spPr bwMode="auto">
              <a:xfrm>
                <a:off x="700" y="1508"/>
                <a:ext cx="288" cy="288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65" name="Oval 37"/>
            <p:cNvSpPr>
              <a:spLocks noChangeArrowheads="1"/>
            </p:cNvSpPr>
            <p:nvPr/>
          </p:nvSpPr>
          <p:spPr bwMode="auto">
            <a:xfrm rot="-285818">
              <a:off x="2638" y="1603"/>
              <a:ext cx="54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6" name="Oval 38"/>
            <p:cNvSpPr>
              <a:spLocks noChangeArrowheads="1"/>
            </p:cNvSpPr>
            <p:nvPr/>
          </p:nvSpPr>
          <p:spPr bwMode="auto">
            <a:xfrm rot="-285818">
              <a:off x="2692" y="1572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7" name="Oval 39"/>
            <p:cNvSpPr>
              <a:spLocks noChangeArrowheads="1"/>
            </p:cNvSpPr>
            <p:nvPr/>
          </p:nvSpPr>
          <p:spPr bwMode="auto">
            <a:xfrm rot="-285818">
              <a:off x="2692" y="1655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8" name="Oval 40"/>
            <p:cNvSpPr>
              <a:spLocks noChangeArrowheads="1"/>
            </p:cNvSpPr>
            <p:nvPr/>
          </p:nvSpPr>
          <p:spPr bwMode="auto">
            <a:xfrm rot="-285818">
              <a:off x="2745" y="1603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9" name="Oval 41"/>
            <p:cNvSpPr>
              <a:spLocks noChangeArrowheads="1"/>
            </p:cNvSpPr>
            <p:nvPr/>
          </p:nvSpPr>
          <p:spPr bwMode="auto">
            <a:xfrm rot="-285818">
              <a:off x="2767" y="1655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0" name="Oval 42"/>
            <p:cNvSpPr>
              <a:spLocks noChangeArrowheads="1"/>
            </p:cNvSpPr>
            <p:nvPr/>
          </p:nvSpPr>
          <p:spPr bwMode="auto">
            <a:xfrm rot="-285818">
              <a:off x="2627" y="1697"/>
              <a:ext cx="54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1" name="Oval 43"/>
            <p:cNvSpPr>
              <a:spLocks noChangeArrowheads="1"/>
            </p:cNvSpPr>
            <p:nvPr/>
          </p:nvSpPr>
          <p:spPr bwMode="auto">
            <a:xfrm rot="-285818">
              <a:off x="2681" y="1738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2" name="Oval 44"/>
            <p:cNvSpPr>
              <a:spLocks noChangeArrowheads="1"/>
            </p:cNvSpPr>
            <p:nvPr/>
          </p:nvSpPr>
          <p:spPr bwMode="auto">
            <a:xfrm rot="-285818">
              <a:off x="2745" y="1706"/>
              <a:ext cx="53" cy="5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773" name="Group 45"/>
          <p:cNvGrpSpPr>
            <a:grpSpLocks/>
          </p:cNvGrpSpPr>
          <p:nvPr/>
        </p:nvGrpSpPr>
        <p:grpSpPr bwMode="auto">
          <a:xfrm>
            <a:off x="3841750" y="2978150"/>
            <a:ext cx="457200" cy="450850"/>
            <a:chOff x="2304" y="1948"/>
            <a:chExt cx="288" cy="284"/>
          </a:xfrm>
        </p:grpSpPr>
        <p:grpSp>
          <p:nvGrpSpPr>
            <p:cNvPr id="73774" name="Group 46"/>
            <p:cNvGrpSpPr>
              <a:grpSpLocks/>
            </p:cNvGrpSpPr>
            <p:nvPr/>
          </p:nvGrpSpPr>
          <p:grpSpPr bwMode="auto">
            <a:xfrm rot="-237619">
              <a:off x="2304" y="1948"/>
              <a:ext cx="288" cy="284"/>
              <a:chOff x="700" y="1508"/>
              <a:chExt cx="288" cy="288"/>
            </a:xfrm>
          </p:grpSpPr>
          <p:sp>
            <p:nvSpPr>
              <p:cNvPr id="73775" name="Oval 47"/>
              <p:cNvSpPr>
                <a:spLocks noChangeArrowheads="1"/>
              </p:cNvSpPr>
              <p:nvPr/>
            </p:nvSpPr>
            <p:spPr bwMode="auto">
              <a:xfrm>
                <a:off x="720" y="1536"/>
                <a:ext cx="240" cy="240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76" name="Oval 48"/>
              <p:cNvSpPr>
                <a:spLocks noChangeArrowheads="1"/>
              </p:cNvSpPr>
              <p:nvPr/>
            </p:nvSpPr>
            <p:spPr bwMode="auto">
              <a:xfrm>
                <a:off x="700" y="1508"/>
                <a:ext cx="288" cy="288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77" name="Oval 49"/>
            <p:cNvSpPr>
              <a:spLocks noChangeArrowheads="1"/>
            </p:cNvSpPr>
            <p:nvPr/>
          </p:nvSpPr>
          <p:spPr bwMode="auto">
            <a:xfrm rot="-285818">
              <a:off x="2370" y="2015"/>
              <a:ext cx="54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8" name="Oval 50"/>
            <p:cNvSpPr>
              <a:spLocks noChangeArrowheads="1"/>
            </p:cNvSpPr>
            <p:nvPr/>
          </p:nvSpPr>
          <p:spPr bwMode="auto">
            <a:xfrm rot="-285818">
              <a:off x="2424" y="1984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9" name="Oval 51"/>
            <p:cNvSpPr>
              <a:spLocks noChangeArrowheads="1"/>
            </p:cNvSpPr>
            <p:nvPr/>
          </p:nvSpPr>
          <p:spPr bwMode="auto">
            <a:xfrm rot="-285818">
              <a:off x="2424" y="2067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0" name="Oval 52"/>
            <p:cNvSpPr>
              <a:spLocks noChangeArrowheads="1"/>
            </p:cNvSpPr>
            <p:nvPr/>
          </p:nvSpPr>
          <p:spPr bwMode="auto">
            <a:xfrm rot="-285818">
              <a:off x="2477" y="2015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1" name="Oval 53"/>
            <p:cNvSpPr>
              <a:spLocks noChangeArrowheads="1"/>
            </p:cNvSpPr>
            <p:nvPr/>
          </p:nvSpPr>
          <p:spPr bwMode="auto">
            <a:xfrm rot="-285818">
              <a:off x="2499" y="2067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2" name="Oval 54"/>
            <p:cNvSpPr>
              <a:spLocks noChangeArrowheads="1"/>
            </p:cNvSpPr>
            <p:nvPr/>
          </p:nvSpPr>
          <p:spPr bwMode="auto">
            <a:xfrm rot="-285818">
              <a:off x="2359" y="2109"/>
              <a:ext cx="54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3" name="Oval 55"/>
            <p:cNvSpPr>
              <a:spLocks noChangeArrowheads="1"/>
            </p:cNvSpPr>
            <p:nvPr/>
          </p:nvSpPr>
          <p:spPr bwMode="auto">
            <a:xfrm rot="-285818">
              <a:off x="2413" y="2150"/>
              <a:ext cx="53" cy="51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4" name="Oval 56"/>
            <p:cNvSpPr>
              <a:spLocks noChangeArrowheads="1"/>
            </p:cNvSpPr>
            <p:nvPr/>
          </p:nvSpPr>
          <p:spPr bwMode="auto">
            <a:xfrm rot="-285818">
              <a:off x="2477" y="2118"/>
              <a:ext cx="53" cy="5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785" name="Group 57"/>
          <p:cNvGrpSpPr>
            <a:grpSpLocks/>
          </p:cNvGrpSpPr>
          <p:nvPr/>
        </p:nvGrpSpPr>
        <p:grpSpPr bwMode="auto">
          <a:xfrm>
            <a:off x="5975350" y="2286000"/>
            <a:ext cx="457200" cy="450850"/>
            <a:chOff x="708" y="1524"/>
            <a:chExt cx="260" cy="260"/>
          </a:xfrm>
        </p:grpSpPr>
        <p:grpSp>
          <p:nvGrpSpPr>
            <p:cNvPr id="73786" name="Group 58"/>
            <p:cNvGrpSpPr>
              <a:grpSpLocks/>
            </p:cNvGrpSpPr>
            <p:nvPr/>
          </p:nvGrpSpPr>
          <p:grpSpPr bwMode="auto">
            <a:xfrm rot="-237619">
              <a:off x="708" y="1524"/>
              <a:ext cx="260" cy="260"/>
              <a:chOff x="700" y="1508"/>
              <a:chExt cx="288" cy="288"/>
            </a:xfrm>
          </p:grpSpPr>
          <p:sp>
            <p:nvSpPr>
              <p:cNvPr id="73787" name="Oval 59"/>
              <p:cNvSpPr>
                <a:spLocks noChangeArrowheads="1"/>
              </p:cNvSpPr>
              <p:nvPr/>
            </p:nvSpPr>
            <p:spPr bwMode="auto">
              <a:xfrm>
                <a:off x="720" y="1536"/>
                <a:ext cx="240" cy="240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8" name="Oval 60"/>
              <p:cNvSpPr>
                <a:spLocks noChangeArrowheads="1"/>
              </p:cNvSpPr>
              <p:nvPr/>
            </p:nvSpPr>
            <p:spPr bwMode="auto">
              <a:xfrm>
                <a:off x="700" y="1508"/>
                <a:ext cx="288" cy="288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89" name="Oval 61"/>
            <p:cNvSpPr>
              <a:spLocks noChangeArrowheads="1"/>
            </p:cNvSpPr>
            <p:nvPr/>
          </p:nvSpPr>
          <p:spPr bwMode="auto">
            <a:xfrm rot="-285818">
              <a:off x="768" y="1585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0" name="Oval 62"/>
            <p:cNvSpPr>
              <a:spLocks noChangeArrowheads="1"/>
            </p:cNvSpPr>
            <p:nvPr/>
          </p:nvSpPr>
          <p:spPr bwMode="auto">
            <a:xfrm rot="-285818">
              <a:off x="816" y="1557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1" name="Oval 63"/>
            <p:cNvSpPr>
              <a:spLocks noChangeArrowheads="1"/>
            </p:cNvSpPr>
            <p:nvPr/>
          </p:nvSpPr>
          <p:spPr bwMode="auto">
            <a:xfrm rot="-285818">
              <a:off x="816" y="1633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2" name="Oval 64"/>
            <p:cNvSpPr>
              <a:spLocks noChangeArrowheads="1"/>
            </p:cNvSpPr>
            <p:nvPr/>
          </p:nvSpPr>
          <p:spPr bwMode="auto">
            <a:xfrm rot="-285818">
              <a:off x="864" y="1585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3" name="Oval 65"/>
            <p:cNvSpPr>
              <a:spLocks noChangeArrowheads="1"/>
            </p:cNvSpPr>
            <p:nvPr/>
          </p:nvSpPr>
          <p:spPr bwMode="auto">
            <a:xfrm rot="-285818">
              <a:off x="884" y="1633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4" name="Oval 66"/>
            <p:cNvSpPr>
              <a:spLocks noChangeArrowheads="1"/>
            </p:cNvSpPr>
            <p:nvPr/>
          </p:nvSpPr>
          <p:spPr bwMode="auto">
            <a:xfrm rot="-285818">
              <a:off x="758" y="1671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5" name="Oval 67"/>
            <p:cNvSpPr>
              <a:spLocks noChangeArrowheads="1"/>
            </p:cNvSpPr>
            <p:nvPr/>
          </p:nvSpPr>
          <p:spPr bwMode="auto">
            <a:xfrm rot="-285818">
              <a:off x="806" y="1709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6" name="Oval 68"/>
            <p:cNvSpPr>
              <a:spLocks noChangeArrowheads="1"/>
            </p:cNvSpPr>
            <p:nvPr/>
          </p:nvSpPr>
          <p:spPr bwMode="auto">
            <a:xfrm rot="-285818">
              <a:off x="864" y="1680"/>
              <a:ext cx="48" cy="48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797" name="Group 69"/>
          <p:cNvGrpSpPr>
            <a:grpSpLocks/>
          </p:cNvGrpSpPr>
          <p:nvPr/>
        </p:nvGrpSpPr>
        <p:grpSpPr bwMode="auto">
          <a:xfrm>
            <a:off x="4984750" y="3124200"/>
            <a:ext cx="457200" cy="450850"/>
            <a:chOff x="708" y="1524"/>
            <a:chExt cx="260" cy="260"/>
          </a:xfrm>
        </p:grpSpPr>
        <p:grpSp>
          <p:nvGrpSpPr>
            <p:cNvPr id="73798" name="Group 70"/>
            <p:cNvGrpSpPr>
              <a:grpSpLocks/>
            </p:cNvGrpSpPr>
            <p:nvPr/>
          </p:nvGrpSpPr>
          <p:grpSpPr bwMode="auto">
            <a:xfrm rot="-237619">
              <a:off x="708" y="1524"/>
              <a:ext cx="260" cy="260"/>
              <a:chOff x="700" y="1508"/>
              <a:chExt cx="288" cy="288"/>
            </a:xfrm>
          </p:grpSpPr>
          <p:sp>
            <p:nvSpPr>
              <p:cNvPr id="73799" name="Oval 71"/>
              <p:cNvSpPr>
                <a:spLocks noChangeArrowheads="1"/>
              </p:cNvSpPr>
              <p:nvPr/>
            </p:nvSpPr>
            <p:spPr bwMode="auto">
              <a:xfrm>
                <a:off x="720" y="1536"/>
                <a:ext cx="240" cy="240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00" name="Oval 72"/>
              <p:cNvSpPr>
                <a:spLocks noChangeArrowheads="1"/>
              </p:cNvSpPr>
              <p:nvPr/>
            </p:nvSpPr>
            <p:spPr bwMode="auto">
              <a:xfrm>
                <a:off x="700" y="1508"/>
                <a:ext cx="288" cy="288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801" name="Oval 73"/>
            <p:cNvSpPr>
              <a:spLocks noChangeArrowheads="1"/>
            </p:cNvSpPr>
            <p:nvPr/>
          </p:nvSpPr>
          <p:spPr bwMode="auto">
            <a:xfrm rot="-285818">
              <a:off x="768" y="1585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02" name="Oval 74"/>
            <p:cNvSpPr>
              <a:spLocks noChangeArrowheads="1"/>
            </p:cNvSpPr>
            <p:nvPr/>
          </p:nvSpPr>
          <p:spPr bwMode="auto">
            <a:xfrm rot="-285818">
              <a:off x="816" y="1557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03" name="Oval 75"/>
            <p:cNvSpPr>
              <a:spLocks noChangeArrowheads="1"/>
            </p:cNvSpPr>
            <p:nvPr/>
          </p:nvSpPr>
          <p:spPr bwMode="auto">
            <a:xfrm rot="-285818">
              <a:off x="816" y="1633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04" name="Oval 76"/>
            <p:cNvSpPr>
              <a:spLocks noChangeArrowheads="1"/>
            </p:cNvSpPr>
            <p:nvPr/>
          </p:nvSpPr>
          <p:spPr bwMode="auto">
            <a:xfrm rot="-285818">
              <a:off x="864" y="1585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05" name="Oval 77"/>
            <p:cNvSpPr>
              <a:spLocks noChangeArrowheads="1"/>
            </p:cNvSpPr>
            <p:nvPr/>
          </p:nvSpPr>
          <p:spPr bwMode="auto">
            <a:xfrm rot="-285818">
              <a:off x="884" y="1633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06" name="Oval 78"/>
            <p:cNvSpPr>
              <a:spLocks noChangeArrowheads="1"/>
            </p:cNvSpPr>
            <p:nvPr/>
          </p:nvSpPr>
          <p:spPr bwMode="auto">
            <a:xfrm rot="-285818">
              <a:off x="758" y="1671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07" name="Oval 79"/>
            <p:cNvSpPr>
              <a:spLocks noChangeArrowheads="1"/>
            </p:cNvSpPr>
            <p:nvPr/>
          </p:nvSpPr>
          <p:spPr bwMode="auto">
            <a:xfrm rot="-285818">
              <a:off x="806" y="1709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08" name="Oval 80"/>
            <p:cNvSpPr>
              <a:spLocks noChangeArrowheads="1"/>
            </p:cNvSpPr>
            <p:nvPr/>
          </p:nvSpPr>
          <p:spPr bwMode="auto">
            <a:xfrm rot="-285818">
              <a:off x="864" y="1680"/>
              <a:ext cx="48" cy="48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809" name="Group 81"/>
          <p:cNvGrpSpPr>
            <a:grpSpLocks/>
          </p:cNvGrpSpPr>
          <p:nvPr/>
        </p:nvGrpSpPr>
        <p:grpSpPr bwMode="auto">
          <a:xfrm>
            <a:off x="2546350" y="2825750"/>
            <a:ext cx="457200" cy="450850"/>
            <a:chOff x="708" y="1524"/>
            <a:chExt cx="260" cy="260"/>
          </a:xfrm>
        </p:grpSpPr>
        <p:grpSp>
          <p:nvGrpSpPr>
            <p:cNvPr id="73810" name="Group 82"/>
            <p:cNvGrpSpPr>
              <a:grpSpLocks/>
            </p:cNvGrpSpPr>
            <p:nvPr/>
          </p:nvGrpSpPr>
          <p:grpSpPr bwMode="auto">
            <a:xfrm rot="-237619">
              <a:off x="708" y="1524"/>
              <a:ext cx="260" cy="260"/>
              <a:chOff x="700" y="1508"/>
              <a:chExt cx="288" cy="288"/>
            </a:xfrm>
          </p:grpSpPr>
          <p:sp>
            <p:nvSpPr>
              <p:cNvPr id="73811" name="Oval 83"/>
              <p:cNvSpPr>
                <a:spLocks noChangeArrowheads="1"/>
              </p:cNvSpPr>
              <p:nvPr/>
            </p:nvSpPr>
            <p:spPr bwMode="auto">
              <a:xfrm>
                <a:off x="720" y="1536"/>
                <a:ext cx="240" cy="240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12" name="Oval 84"/>
              <p:cNvSpPr>
                <a:spLocks noChangeArrowheads="1"/>
              </p:cNvSpPr>
              <p:nvPr/>
            </p:nvSpPr>
            <p:spPr bwMode="auto">
              <a:xfrm>
                <a:off x="700" y="1508"/>
                <a:ext cx="288" cy="288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813" name="Oval 85"/>
            <p:cNvSpPr>
              <a:spLocks noChangeArrowheads="1"/>
            </p:cNvSpPr>
            <p:nvPr/>
          </p:nvSpPr>
          <p:spPr bwMode="auto">
            <a:xfrm rot="-285818">
              <a:off x="768" y="1585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14" name="Oval 86"/>
            <p:cNvSpPr>
              <a:spLocks noChangeArrowheads="1"/>
            </p:cNvSpPr>
            <p:nvPr/>
          </p:nvSpPr>
          <p:spPr bwMode="auto">
            <a:xfrm rot="-285818">
              <a:off x="816" y="1557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15" name="Oval 87"/>
            <p:cNvSpPr>
              <a:spLocks noChangeArrowheads="1"/>
            </p:cNvSpPr>
            <p:nvPr/>
          </p:nvSpPr>
          <p:spPr bwMode="auto">
            <a:xfrm rot="-285818">
              <a:off x="816" y="1633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16" name="Oval 88"/>
            <p:cNvSpPr>
              <a:spLocks noChangeArrowheads="1"/>
            </p:cNvSpPr>
            <p:nvPr/>
          </p:nvSpPr>
          <p:spPr bwMode="auto">
            <a:xfrm rot="-285818">
              <a:off x="864" y="1585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17" name="Oval 89"/>
            <p:cNvSpPr>
              <a:spLocks noChangeArrowheads="1"/>
            </p:cNvSpPr>
            <p:nvPr/>
          </p:nvSpPr>
          <p:spPr bwMode="auto">
            <a:xfrm rot="-285818">
              <a:off x="884" y="1633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18" name="Oval 90"/>
            <p:cNvSpPr>
              <a:spLocks noChangeArrowheads="1"/>
            </p:cNvSpPr>
            <p:nvPr/>
          </p:nvSpPr>
          <p:spPr bwMode="auto">
            <a:xfrm rot="-285818">
              <a:off x="758" y="1671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19" name="Oval 91"/>
            <p:cNvSpPr>
              <a:spLocks noChangeArrowheads="1"/>
            </p:cNvSpPr>
            <p:nvPr/>
          </p:nvSpPr>
          <p:spPr bwMode="auto">
            <a:xfrm rot="-285818">
              <a:off x="806" y="1709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20" name="Oval 92"/>
            <p:cNvSpPr>
              <a:spLocks noChangeArrowheads="1"/>
            </p:cNvSpPr>
            <p:nvPr/>
          </p:nvSpPr>
          <p:spPr bwMode="auto">
            <a:xfrm rot="-285818">
              <a:off x="864" y="1680"/>
              <a:ext cx="48" cy="48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821" name="Group 93"/>
          <p:cNvGrpSpPr>
            <a:grpSpLocks/>
          </p:cNvGrpSpPr>
          <p:nvPr/>
        </p:nvGrpSpPr>
        <p:grpSpPr bwMode="auto">
          <a:xfrm>
            <a:off x="3308350" y="2362200"/>
            <a:ext cx="457200" cy="450850"/>
            <a:chOff x="708" y="1524"/>
            <a:chExt cx="260" cy="260"/>
          </a:xfrm>
        </p:grpSpPr>
        <p:grpSp>
          <p:nvGrpSpPr>
            <p:cNvPr id="73822" name="Group 94"/>
            <p:cNvGrpSpPr>
              <a:grpSpLocks/>
            </p:cNvGrpSpPr>
            <p:nvPr/>
          </p:nvGrpSpPr>
          <p:grpSpPr bwMode="auto">
            <a:xfrm rot="-237619">
              <a:off x="708" y="1524"/>
              <a:ext cx="260" cy="260"/>
              <a:chOff x="700" y="1508"/>
              <a:chExt cx="288" cy="288"/>
            </a:xfrm>
          </p:grpSpPr>
          <p:sp>
            <p:nvSpPr>
              <p:cNvPr id="73823" name="Oval 95"/>
              <p:cNvSpPr>
                <a:spLocks noChangeArrowheads="1"/>
              </p:cNvSpPr>
              <p:nvPr/>
            </p:nvSpPr>
            <p:spPr bwMode="auto">
              <a:xfrm>
                <a:off x="720" y="1536"/>
                <a:ext cx="240" cy="240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4" name="Oval 96"/>
              <p:cNvSpPr>
                <a:spLocks noChangeArrowheads="1"/>
              </p:cNvSpPr>
              <p:nvPr/>
            </p:nvSpPr>
            <p:spPr bwMode="auto">
              <a:xfrm>
                <a:off x="700" y="1508"/>
                <a:ext cx="288" cy="288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825" name="Oval 97"/>
            <p:cNvSpPr>
              <a:spLocks noChangeArrowheads="1"/>
            </p:cNvSpPr>
            <p:nvPr/>
          </p:nvSpPr>
          <p:spPr bwMode="auto">
            <a:xfrm rot="-285818">
              <a:off x="768" y="1585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26" name="Oval 98"/>
            <p:cNvSpPr>
              <a:spLocks noChangeArrowheads="1"/>
            </p:cNvSpPr>
            <p:nvPr/>
          </p:nvSpPr>
          <p:spPr bwMode="auto">
            <a:xfrm rot="-285818">
              <a:off x="816" y="1557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27" name="Oval 99"/>
            <p:cNvSpPr>
              <a:spLocks noChangeArrowheads="1"/>
            </p:cNvSpPr>
            <p:nvPr/>
          </p:nvSpPr>
          <p:spPr bwMode="auto">
            <a:xfrm rot="-285818">
              <a:off x="816" y="1633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28" name="Oval 100"/>
            <p:cNvSpPr>
              <a:spLocks noChangeArrowheads="1"/>
            </p:cNvSpPr>
            <p:nvPr/>
          </p:nvSpPr>
          <p:spPr bwMode="auto">
            <a:xfrm rot="-285818">
              <a:off x="864" y="1585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29" name="Oval 101"/>
            <p:cNvSpPr>
              <a:spLocks noChangeArrowheads="1"/>
            </p:cNvSpPr>
            <p:nvPr/>
          </p:nvSpPr>
          <p:spPr bwMode="auto">
            <a:xfrm rot="-285818">
              <a:off x="884" y="1633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30" name="Oval 102"/>
            <p:cNvSpPr>
              <a:spLocks noChangeArrowheads="1"/>
            </p:cNvSpPr>
            <p:nvPr/>
          </p:nvSpPr>
          <p:spPr bwMode="auto">
            <a:xfrm rot="-285818">
              <a:off x="758" y="1671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31" name="Oval 103"/>
            <p:cNvSpPr>
              <a:spLocks noChangeArrowheads="1"/>
            </p:cNvSpPr>
            <p:nvPr/>
          </p:nvSpPr>
          <p:spPr bwMode="auto">
            <a:xfrm rot="-285818">
              <a:off x="806" y="1709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32" name="Oval 104"/>
            <p:cNvSpPr>
              <a:spLocks noChangeArrowheads="1"/>
            </p:cNvSpPr>
            <p:nvPr/>
          </p:nvSpPr>
          <p:spPr bwMode="auto">
            <a:xfrm rot="-285818">
              <a:off x="864" y="1680"/>
              <a:ext cx="48" cy="48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833" name="Oval 105"/>
          <p:cNvSpPr>
            <a:spLocks noChangeArrowheads="1"/>
          </p:cNvSpPr>
          <p:nvPr/>
        </p:nvSpPr>
        <p:spPr bwMode="auto">
          <a:xfrm rot="-285818">
            <a:off x="2698751" y="3886201"/>
            <a:ext cx="85725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4" name="Oval 106"/>
          <p:cNvSpPr>
            <a:spLocks noChangeArrowheads="1"/>
          </p:cNvSpPr>
          <p:nvPr/>
        </p:nvSpPr>
        <p:spPr bwMode="auto">
          <a:xfrm rot="-285818">
            <a:off x="2774950" y="396240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5" name="Oval 107"/>
          <p:cNvSpPr>
            <a:spLocks noChangeArrowheads="1"/>
          </p:cNvSpPr>
          <p:nvPr/>
        </p:nvSpPr>
        <p:spPr bwMode="auto">
          <a:xfrm rot="-285818">
            <a:off x="2851150" y="3673476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6" name="Oval 108"/>
          <p:cNvSpPr>
            <a:spLocks noChangeArrowheads="1"/>
          </p:cNvSpPr>
          <p:nvPr/>
        </p:nvSpPr>
        <p:spPr bwMode="auto">
          <a:xfrm rot="-285818">
            <a:off x="2851150" y="396240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7" name="Oval 109"/>
          <p:cNvSpPr>
            <a:spLocks noChangeArrowheads="1"/>
          </p:cNvSpPr>
          <p:nvPr/>
        </p:nvSpPr>
        <p:spPr bwMode="auto">
          <a:xfrm rot="-285818">
            <a:off x="2806700" y="3794126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8" name="Oval 110"/>
          <p:cNvSpPr>
            <a:spLocks noChangeArrowheads="1"/>
          </p:cNvSpPr>
          <p:nvPr/>
        </p:nvSpPr>
        <p:spPr bwMode="auto">
          <a:xfrm rot="-285818">
            <a:off x="2698751" y="3657601"/>
            <a:ext cx="85725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9" name="Oval 111"/>
          <p:cNvSpPr>
            <a:spLocks noChangeArrowheads="1"/>
          </p:cNvSpPr>
          <p:nvPr/>
        </p:nvSpPr>
        <p:spPr bwMode="auto">
          <a:xfrm rot="-285818">
            <a:off x="2622550" y="381000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40" name="Oval 112"/>
          <p:cNvSpPr>
            <a:spLocks noChangeArrowheads="1"/>
          </p:cNvSpPr>
          <p:nvPr/>
        </p:nvSpPr>
        <p:spPr bwMode="auto">
          <a:xfrm rot="-285818">
            <a:off x="2927350" y="3886200"/>
            <a:ext cx="84138" cy="84138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841" name="Group 113"/>
          <p:cNvGrpSpPr>
            <a:grpSpLocks/>
          </p:cNvGrpSpPr>
          <p:nvPr/>
        </p:nvGrpSpPr>
        <p:grpSpPr bwMode="auto">
          <a:xfrm>
            <a:off x="4908550" y="2133600"/>
            <a:ext cx="457200" cy="450850"/>
            <a:chOff x="708" y="1524"/>
            <a:chExt cx="260" cy="260"/>
          </a:xfrm>
        </p:grpSpPr>
        <p:grpSp>
          <p:nvGrpSpPr>
            <p:cNvPr id="73842" name="Group 114"/>
            <p:cNvGrpSpPr>
              <a:grpSpLocks/>
            </p:cNvGrpSpPr>
            <p:nvPr/>
          </p:nvGrpSpPr>
          <p:grpSpPr bwMode="auto">
            <a:xfrm rot="-237619">
              <a:off x="708" y="1524"/>
              <a:ext cx="260" cy="260"/>
              <a:chOff x="700" y="1508"/>
              <a:chExt cx="288" cy="288"/>
            </a:xfrm>
          </p:grpSpPr>
          <p:sp>
            <p:nvSpPr>
              <p:cNvPr id="73843" name="Oval 115"/>
              <p:cNvSpPr>
                <a:spLocks noChangeArrowheads="1"/>
              </p:cNvSpPr>
              <p:nvPr/>
            </p:nvSpPr>
            <p:spPr bwMode="auto">
              <a:xfrm>
                <a:off x="720" y="1536"/>
                <a:ext cx="240" cy="240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44" name="Oval 116"/>
              <p:cNvSpPr>
                <a:spLocks noChangeArrowheads="1"/>
              </p:cNvSpPr>
              <p:nvPr/>
            </p:nvSpPr>
            <p:spPr bwMode="auto">
              <a:xfrm>
                <a:off x="700" y="1508"/>
                <a:ext cx="288" cy="288"/>
              </a:xfrm>
              <a:prstGeom prst="ellipse">
                <a:avLst/>
              </a:prstGeom>
              <a:solidFill>
                <a:srgbClr val="FFAB81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845" name="Oval 117"/>
            <p:cNvSpPr>
              <a:spLocks noChangeArrowheads="1"/>
            </p:cNvSpPr>
            <p:nvPr/>
          </p:nvSpPr>
          <p:spPr bwMode="auto">
            <a:xfrm rot="-285818">
              <a:off x="768" y="1585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46" name="Oval 118"/>
            <p:cNvSpPr>
              <a:spLocks noChangeArrowheads="1"/>
            </p:cNvSpPr>
            <p:nvPr/>
          </p:nvSpPr>
          <p:spPr bwMode="auto">
            <a:xfrm rot="-285818">
              <a:off x="816" y="1557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47" name="Oval 119"/>
            <p:cNvSpPr>
              <a:spLocks noChangeArrowheads="1"/>
            </p:cNvSpPr>
            <p:nvPr/>
          </p:nvSpPr>
          <p:spPr bwMode="auto">
            <a:xfrm rot="-285818">
              <a:off x="816" y="1633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48" name="Oval 120"/>
            <p:cNvSpPr>
              <a:spLocks noChangeArrowheads="1"/>
            </p:cNvSpPr>
            <p:nvPr/>
          </p:nvSpPr>
          <p:spPr bwMode="auto">
            <a:xfrm rot="-285818">
              <a:off x="864" y="1585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49" name="Oval 121"/>
            <p:cNvSpPr>
              <a:spLocks noChangeArrowheads="1"/>
            </p:cNvSpPr>
            <p:nvPr/>
          </p:nvSpPr>
          <p:spPr bwMode="auto">
            <a:xfrm rot="-285818">
              <a:off x="884" y="1633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50" name="Oval 122"/>
            <p:cNvSpPr>
              <a:spLocks noChangeArrowheads="1"/>
            </p:cNvSpPr>
            <p:nvPr/>
          </p:nvSpPr>
          <p:spPr bwMode="auto">
            <a:xfrm rot="-285818">
              <a:off x="758" y="1671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51" name="Oval 123"/>
            <p:cNvSpPr>
              <a:spLocks noChangeArrowheads="1"/>
            </p:cNvSpPr>
            <p:nvPr/>
          </p:nvSpPr>
          <p:spPr bwMode="auto">
            <a:xfrm rot="-285818">
              <a:off x="806" y="1709"/>
              <a:ext cx="48" cy="47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52" name="Oval 124"/>
            <p:cNvSpPr>
              <a:spLocks noChangeArrowheads="1"/>
            </p:cNvSpPr>
            <p:nvPr/>
          </p:nvSpPr>
          <p:spPr bwMode="auto">
            <a:xfrm rot="-285818">
              <a:off x="864" y="1680"/>
              <a:ext cx="48" cy="48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853" name="Oval 125"/>
          <p:cNvSpPr>
            <a:spLocks noChangeArrowheads="1"/>
          </p:cNvSpPr>
          <p:nvPr/>
        </p:nvSpPr>
        <p:spPr bwMode="auto">
          <a:xfrm rot="-285818">
            <a:off x="3917951" y="4114801"/>
            <a:ext cx="85725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54" name="Oval 126"/>
          <p:cNvSpPr>
            <a:spLocks noChangeArrowheads="1"/>
          </p:cNvSpPr>
          <p:nvPr/>
        </p:nvSpPr>
        <p:spPr bwMode="auto">
          <a:xfrm rot="-285818">
            <a:off x="4070350" y="4186238"/>
            <a:ext cx="84138" cy="80962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55" name="Oval 127"/>
          <p:cNvSpPr>
            <a:spLocks noChangeArrowheads="1"/>
          </p:cNvSpPr>
          <p:nvPr/>
        </p:nvSpPr>
        <p:spPr bwMode="auto">
          <a:xfrm rot="-285818">
            <a:off x="3965575" y="399415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56" name="Oval 128"/>
          <p:cNvSpPr>
            <a:spLocks noChangeArrowheads="1"/>
          </p:cNvSpPr>
          <p:nvPr/>
        </p:nvSpPr>
        <p:spPr bwMode="auto">
          <a:xfrm rot="-285818">
            <a:off x="3841750" y="411480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57" name="Oval 129"/>
          <p:cNvSpPr>
            <a:spLocks noChangeArrowheads="1"/>
          </p:cNvSpPr>
          <p:nvPr/>
        </p:nvSpPr>
        <p:spPr bwMode="auto">
          <a:xfrm rot="-285818">
            <a:off x="4070350" y="407035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58" name="Oval 130"/>
          <p:cNvSpPr>
            <a:spLocks noChangeArrowheads="1"/>
          </p:cNvSpPr>
          <p:nvPr/>
        </p:nvSpPr>
        <p:spPr bwMode="auto">
          <a:xfrm rot="-285818">
            <a:off x="3765551" y="3886201"/>
            <a:ext cx="85725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59" name="Oval 131"/>
          <p:cNvSpPr>
            <a:spLocks noChangeArrowheads="1"/>
          </p:cNvSpPr>
          <p:nvPr/>
        </p:nvSpPr>
        <p:spPr bwMode="auto">
          <a:xfrm rot="-285818">
            <a:off x="3917950" y="3881438"/>
            <a:ext cx="84138" cy="80962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60" name="Oval 132"/>
          <p:cNvSpPr>
            <a:spLocks noChangeArrowheads="1"/>
          </p:cNvSpPr>
          <p:nvPr/>
        </p:nvSpPr>
        <p:spPr bwMode="auto">
          <a:xfrm rot="-285818">
            <a:off x="4038600" y="3962400"/>
            <a:ext cx="84138" cy="84138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61" name="Oval 133"/>
          <p:cNvSpPr>
            <a:spLocks noChangeArrowheads="1"/>
          </p:cNvSpPr>
          <p:nvPr/>
        </p:nvSpPr>
        <p:spPr bwMode="auto">
          <a:xfrm rot="-285818">
            <a:off x="5060951" y="4191001"/>
            <a:ext cx="85725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62" name="Oval 134"/>
          <p:cNvSpPr>
            <a:spLocks noChangeArrowheads="1"/>
          </p:cNvSpPr>
          <p:nvPr/>
        </p:nvSpPr>
        <p:spPr bwMode="auto">
          <a:xfrm rot="-285818">
            <a:off x="6432550" y="373380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63" name="Oval 135"/>
          <p:cNvSpPr>
            <a:spLocks noChangeArrowheads="1"/>
          </p:cNvSpPr>
          <p:nvPr/>
        </p:nvSpPr>
        <p:spPr bwMode="auto">
          <a:xfrm rot="-285818">
            <a:off x="5213350" y="4033838"/>
            <a:ext cx="84138" cy="80962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64" name="Oval 136"/>
          <p:cNvSpPr>
            <a:spLocks noChangeArrowheads="1"/>
          </p:cNvSpPr>
          <p:nvPr/>
        </p:nvSpPr>
        <p:spPr bwMode="auto">
          <a:xfrm rot="-285818">
            <a:off x="5213350" y="426720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65" name="Oval 137"/>
          <p:cNvSpPr>
            <a:spLocks noChangeArrowheads="1"/>
          </p:cNvSpPr>
          <p:nvPr/>
        </p:nvSpPr>
        <p:spPr bwMode="auto">
          <a:xfrm rot="-285818">
            <a:off x="5305425" y="411480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66" name="Oval 138"/>
          <p:cNvSpPr>
            <a:spLocks noChangeArrowheads="1"/>
          </p:cNvSpPr>
          <p:nvPr/>
        </p:nvSpPr>
        <p:spPr bwMode="auto">
          <a:xfrm rot="-285818">
            <a:off x="5060951" y="4038601"/>
            <a:ext cx="85725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67" name="Oval 139"/>
          <p:cNvSpPr>
            <a:spLocks noChangeArrowheads="1"/>
          </p:cNvSpPr>
          <p:nvPr/>
        </p:nvSpPr>
        <p:spPr bwMode="auto">
          <a:xfrm rot="-285818">
            <a:off x="4984750" y="411480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68" name="Oval 140"/>
          <p:cNvSpPr>
            <a:spLocks noChangeArrowheads="1"/>
          </p:cNvSpPr>
          <p:nvPr/>
        </p:nvSpPr>
        <p:spPr bwMode="auto">
          <a:xfrm rot="-285818">
            <a:off x="5181600" y="4191000"/>
            <a:ext cx="84138" cy="84138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69" name="Oval 141"/>
          <p:cNvSpPr>
            <a:spLocks noChangeArrowheads="1"/>
          </p:cNvSpPr>
          <p:nvPr/>
        </p:nvSpPr>
        <p:spPr bwMode="auto">
          <a:xfrm rot="-285818">
            <a:off x="6508751" y="3841751"/>
            <a:ext cx="85725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70" name="Oval 142"/>
          <p:cNvSpPr>
            <a:spLocks noChangeArrowheads="1"/>
          </p:cNvSpPr>
          <p:nvPr/>
        </p:nvSpPr>
        <p:spPr bwMode="auto">
          <a:xfrm rot="-285818">
            <a:off x="6584950" y="3925888"/>
            <a:ext cx="84138" cy="80962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71" name="Oval 143"/>
          <p:cNvSpPr>
            <a:spLocks noChangeArrowheads="1"/>
          </p:cNvSpPr>
          <p:nvPr/>
        </p:nvSpPr>
        <p:spPr bwMode="auto">
          <a:xfrm rot="-285818">
            <a:off x="6661150" y="381000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72" name="Oval 144"/>
          <p:cNvSpPr>
            <a:spLocks noChangeArrowheads="1"/>
          </p:cNvSpPr>
          <p:nvPr/>
        </p:nvSpPr>
        <p:spPr bwMode="auto">
          <a:xfrm rot="-285818">
            <a:off x="6508750" y="403860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73" name="Oval 145"/>
          <p:cNvSpPr>
            <a:spLocks noChangeArrowheads="1"/>
          </p:cNvSpPr>
          <p:nvPr/>
        </p:nvSpPr>
        <p:spPr bwMode="auto">
          <a:xfrm rot="-285818">
            <a:off x="6324601" y="3886201"/>
            <a:ext cx="85725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74" name="Oval 146"/>
          <p:cNvSpPr>
            <a:spLocks noChangeArrowheads="1"/>
          </p:cNvSpPr>
          <p:nvPr/>
        </p:nvSpPr>
        <p:spPr bwMode="auto">
          <a:xfrm rot="-285818">
            <a:off x="6569075" y="3733801"/>
            <a:ext cx="84138" cy="80963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75" name="Oval 147"/>
          <p:cNvSpPr>
            <a:spLocks noChangeArrowheads="1"/>
          </p:cNvSpPr>
          <p:nvPr/>
        </p:nvSpPr>
        <p:spPr bwMode="auto">
          <a:xfrm rot="-285818">
            <a:off x="6432550" y="3883025"/>
            <a:ext cx="84138" cy="84138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76" name="AutoShape 148"/>
          <p:cNvSpPr>
            <a:spLocks noChangeArrowheads="1"/>
          </p:cNvSpPr>
          <p:nvPr/>
        </p:nvSpPr>
        <p:spPr bwMode="auto">
          <a:xfrm>
            <a:off x="3867151" y="2057400"/>
            <a:ext cx="214313" cy="2286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77" name="AutoShape 149"/>
          <p:cNvSpPr>
            <a:spLocks noChangeArrowheads="1"/>
          </p:cNvSpPr>
          <p:nvPr/>
        </p:nvSpPr>
        <p:spPr bwMode="auto">
          <a:xfrm>
            <a:off x="5548313" y="1828800"/>
            <a:ext cx="214312" cy="2286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78" name="AutoShape 150"/>
          <p:cNvSpPr>
            <a:spLocks noChangeArrowheads="1"/>
          </p:cNvSpPr>
          <p:nvPr/>
        </p:nvSpPr>
        <p:spPr bwMode="auto">
          <a:xfrm>
            <a:off x="4586288" y="1295400"/>
            <a:ext cx="214312" cy="2286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879" name="Group 151"/>
          <p:cNvGrpSpPr>
            <a:grpSpLocks/>
          </p:cNvGrpSpPr>
          <p:nvPr/>
        </p:nvGrpSpPr>
        <p:grpSpPr bwMode="auto">
          <a:xfrm rot="-447880">
            <a:off x="5519739" y="5695950"/>
            <a:ext cx="866775" cy="685800"/>
            <a:chOff x="2708" y="144"/>
            <a:chExt cx="576" cy="480"/>
          </a:xfrm>
        </p:grpSpPr>
        <p:sp>
          <p:nvSpPr>
            <p:cNvPr id="73880" name="Line 152"/>
            <p:cNvSpPr>
              <a:spLocks noChangeShapeType="1"/>
            </p:cNvSpPr>
            <p:nvPr/>
          </p:nvSpPr>
          <p:spPr bwMode="auto">
            <a:xfrm>
              <a:off x="2708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81" name="Line 153"/>
            <p:cNvSpPr>
              <a:spLocks noChangeShapeType="1"/>
            </p:cNvSpPr>
            <p:nvPr/>
          </p:nvSpPr>
          <p:spPr bwMode="auto">
            <a:xfrm>
              <a:off x="2852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82" name="Line 154"/>
            <p:cNvSpPr>
              <a:spLocks noChangeShapeType="1"/>
            </p:cNvSpPr>
            <p:nvPr/>
          </p:nvSpPr>
          <p:spPr bwMode="auto">
            <a:xfrm>
              <a:off x="2996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83" name="Line 155"/>
            <p:cNvSpPr>
              <a:spLocks noChangeShapeType="1"/>
            </p:cNvSpPr>
            <p:nvPr/>
          </p:nvSpPr>
          <p:spPr bwMode="auto">
            <a:xfrm>
              <a:off x="3140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84" name="Line 156"/>
            <p:cNvSpPr>
              <a:spLocks noChangeShapeType="1"/>
            </p:cNvSpPr>
            <p:nvPr/>
          </p:nvSpPr>
          <p:spPr bwMode="auto">
            <a:xfrm>
              <a:off x="3284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885" name="Group 157"/>
          <p:cNvGrpSpPr>
            <a:grpSpLocks/>
          </p:cNvGrpSpPr>
          <p:nvPr/>
        </p:nvGrpSpPr>
        <p:grpSpPr bwMode="auto">
          <a:xfrm rot="1509197">
            <a:off x="2566989" y="5589588"/>
            <a:ext cx="866775" cy="685800"/>
            <a:chOff x="2708" y="144"/>
            <a:chExt cx="576" cy="480"/>
          </a:xfrm>
        </p:grpSpPr>
        <p:sp>
          <p:nvSpPr>
            <p:cNvPr id="73886" name="Line 158"/>
            <p:cNvSpPr>
              <a:spLocks noChangeShapeType="1"/>
            </p:cNvSpPr>
            <p:nvPr/>
          </p:nvSpPr>
          <p:spPr bwMode="auto">
            <a:xfrm>
              <a:off x="2708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87" name="Line 159"/>
            <p:cNvSpPr>
              <a:spLocks noChangeShapeType="1"/>
            </p:cNvSpPr>
            <p:nvPr/>
          </p:nvSpPr>
          <p:spPr bwMode="auto">
            <a:xfrm>
              <a:off x="2852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88" name="Line 160"/>
            <p:cNvSpPr>
              <a:spLocks noChangeShapeType="1"/>
            </p:cNvSpPr>
            <p:nvPr/>
          </p:nvSpPr>
          <p:spPr bwMode="auto">
            <a:xfrm>
              <a:off x="2996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89" name="Line 161"/>
            <p:cNvSpPr>
              <a:spLocks noChangeShapeType="1"/>
            </p:cNvSpPr>
            <p:nvPr/>
          </p:nvSpPr>
          <p:spPr bwMode="auto">
            <a:xfrm>
              <a:off x="3140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90" name="Line 162"/>
            <p:cNvSpPr>
              <a:spLocks noChangeShapeType="1"/>
            </p:cNvSpPr>
            <p:nvPr/>
          </p:nvSpPr>
          <p:spPr bwMode="auto">
            <a:xfrm>
              <a:off x="3284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891" name="Group 163"/>
          <p:cNvGrpSpPr>
            <a:grpSpLocks/>
          </p:cNvGrpSpPr>
          <p:nvPr/>
        </p:nvGrpSpPr>
        <p:grpSpPr bwMode="auto">
          <a:xfrm>
            <a:off x="4292601" y="5838825"/>
            <a:ext cx="866775" cy="685800"/>
            <a:chOff x="2708" y="144"/>
            <a:chExt cx="576" cy="480"/>
          </a:xfrm>
        </p:grpSpPr>
        <p:sp>
          <p:nvSpPr>
            <p:cNvPr id="73892" name="Line 164"/>
            <p:cNvSpPr>
              <a:spLocks noChangeShapeType="1"/>
            </p:cNvSpPr>
            <p:nvPr/>
          </p:nvSpPr>
          <p:spPr bwMode="auto">
            <a:xfrm>
              <a:off x="2708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93" name="Line 165"/>
            <p:cNvSpPr>
              <a:spLocks noChangeShapeType="1"/>
            </p:cNvSpPr>
            <p:nvPr/>
          </p:nvSpPr>
          <p:spPr bwMode="auto">
            <a:xfrm>
              <a:off x="2852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94" name="Line 166"/>
            <p:cNvSpPr>
              <a:spLocks noChangeShapeType="1"/>
            </p:cNvSpPr>
            <p:nvPr/>
          </p:nvSpPr>
          <p:spPr bwMode="auto">
            <a:xfrm>
              <a:off x="2996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95" name="Line 167"/>
            <p:cNvSpPr>
              <a:spLocks noChangeShapeType="1"/>
            </p:cNvSpPr>
            <p:nvPr/>
          </p:nvSpPr>
          <p:spPr bwMode="auto">
            <a:xfrm>
              <a:off x="3140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96" name="Line 168"/>
            <p:cNvSpPr>
              <a:spLocks noChangeShapeType="1"/>
            </p:cNvSpPr>
            <p:nvPr/>
          </p:nvSpPr>
          <p:spPr bwMode="auto">
            <a:xfrm>
              <a:off x="3284" y="14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897" name="Rectangle 169"/>
          <p:cNvSpPr>
            <a:spLocks noChangeArrowheads="1"/>
          </p:cNvSpPr>
          <p:nvPr/>
        </p:nvSpPr>
        <p:spPr bwMode="auto">
          <a:xfrm>
            <a:off x="8230465" y="27214"/>
            <a:ext cx="3276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0838" indent="-3508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27138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98638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293938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89238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246438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703638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160838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618038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3300"/>
              </a:buClr>
              <a:buFontTx/>
              <a:buNone/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600" b="1" dirty="0">
                <a:latin typeface="Times New Roman" panose="02020603050405020304" pitchFamily="18" charset="0"/>
              </a:rPr>
              <a:t>.Xung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thần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kinh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600" b="1" dirty="0">
                <a:latin typeface="Times New Roman" panose="02020603050405020304" pitchFamily="18" charset="0"/>
              </a:rPr>
              <a:t> Ca</a:t>
            </a:r>
            <a:r>
              <a:rPr lang="en-US" altLang="en-US" sz="2600" b="1" baseline="30000" dirty="0">
                <a:latin typeface="Times New Roman" panose="02020603050405020304" pitchFamily="18" charset="0"/>
              </a:rPr>
              <a:t>2+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latin typeface="Times New Roman" panose="02020603050405020304" pitchFamily="18" charset="0"/>
              </a:rPr>
              <a:t>vào</a:t>
            </a:r>
            <a:r>
              <a:rPr lang="en-US" alt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chùy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xinap</a:t>
            </a:r>
            <a:endParaRPr lang="en-US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73898" name="Rectangle 170"/>
          <p:cNvSpPr>
            <a:spLocks noChangeArrowheads="1"/>
          </p:cNvSpPr>
          <p:nvPr/>
        </p:nvSpPr>
        <p:spPr bwMode="auto">
          <a:xfrm>
            <a:off x="8268565" y="1382853"/>
            <a:ext cx="32004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3300"/>
              </a:buClr>
              <a:buSzPct val="120000"/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</a:t>
            </a:r>
            <a:r>
              <a:rPr lang="en-US" altLang="en-US" sz="2600" b="1" dirty="0">
                <a:latin typeface="Times New Roman" panose="02020603050405020304" pitchFamily="18" charset="0"/>
              </a:rPr>
              <a:t> Ca</a:t>
            </a:r>
            <a:r>
              <a:rPr lang="en-US" altLang="en-US" sz="2600" b="1" baseline="30000" dirty="0">
                <a:latin typeface="Times New Roman" panose="02020603050405020304" pitchFamily="18" charset="0"/>
              </a:rPr>
              <a:t>2+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túi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chứa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axêtincôlin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gắn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màng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vỡ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ra</a:t>
            </a:r>
            <a:r>
              <a:rPr lang="en-US" altLang="en-US" sz="2600" b="1" dirty="0"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giải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phóng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axêtincôlin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khe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xinap</a:t>
            </a:r>
            <a:endParaRPr lang="en-US" altLang="en-US" sz="2600" b="1" dirty="0">
              <a:latin typeface="Times New Roman" panose="02020603050405020304" pitchFamily="18" charset="0"/>
            </a:endParaRPr>
          </a:p>
          <a:p>
            <a:pPr>
              <a:buClr>
                <a:srgbClr val="FF3300"/>
              </a:buClr>
              <a:buSzPct val="120000"/>
            </a:pPr>
            <a:endParaRPr lang="en-US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73899" name="Rectangle 171"/>
          <p:cNvSpPr>
            <a:spLocks noChangeArrowheads="1"/>
          </p:cNvSpPr>
          <p:nvPr/>
        </p:nvSpPr>
        <p:spPr bwMode="auto">
          <a:xfrm>
            <a:off x="8162931" y="4233069"/>
            <a:ext cx="3124200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3300"/>
              </a:buClr>
              <a:buSzPct val="120000"/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Axêtincôlin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Gắn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thụ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màng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lan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truyền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tiếp</a:t>
            </a:r>
            <a:endParaRPr lang="en-US" altLang="en-US" sz="26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1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2153 C -0.03268 0.01366 -0.06419 0.00556 -0.08867 0.02709 C -0.11302 0.04931 -0.13567 0.11505 -0.14804 0.15371 C -0.16041 0.1926 -0.16185 0.22686 -0.16276 0.26158 " pathEditMode="relative" rAng="0" ptsTypes="AAAA">
                                      <p:cBhvr>
                                        <p:cTn id="31" dur="50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1157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46 C -0.00273 -0.01667 -0.00521 -0.03333 -0.00755 -0.02963 C -0.01002 -0.02569 -0.01289 0.0037 -0.01471 0.02338 C -0.0168 0.04306 -0.01823 0.05532 -0.01927 0.08704 C -0.02044 0.11852 -0.02096 0.18912 -0.02122 0.21574 C -0.02135 0.24259 -0.0207 0.24097 -0.02057 0.24653 " pathEditMode="relative" rAng="0" ptsTypes="AAAAAA">
                                      <p:cBhvr>
                                        <p:cTn id="33" dur="5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1076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0046 C -0.02903 -0.01111 -0.05755 -0.0213 -0.08138 -0.01181 C -0.10534 -0.00046 -0.13112 0.04167 -0.1457 0.06551 C -0.16002 0.09005 -0.16445 0.11018 -0.16745 0.13426 C -0.17083 0.1581 -0.15456 0.19074 -0.16419 0.21088 C -0.17383 0.23125 -0.20039 0.24444 -0.22604 0.25856 " pathEditMode="relative" rAng="0" ptsTypes="AAAAAA">
                                      <p:cBhvr>
                                        <p:cTn id="35" dur="50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210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C -0.02304 -0.00555 -0.04557 -0.01087 -0.06393 0.00255 C -0.08229 0.01575 -0.10586 0.04607 -0.11015 0.08172 C -0.11432 0.11737 -0.10208 0.17547 -0.09036 0.21644 C -0.07877 0.25672 -0.05937 0.29028 -0.03958 0.32408 " pathEditMode="relative" rAng="0" ptsTypes="AAAAA">
                                      <p:cBhvr>
                                        <p:cTn id="37" dur="5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2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5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8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1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4" dur="1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3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3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3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3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3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0463 C -0.01406 0.00277 -0.02812 0.00092 -0.0434 0.00671 C -0.05868 0.0125 -0.07899 0.02592 -0.09167 0.04004 C -0.10434 0.05416 -0.11215 0.07268 -0.11997 0.0912 " pathEditMode="relative" rAng="0" ptsTypes="aaaA">
                                      <p:cBhvr>
                                        <p:cTn id="94" dur="5000" fill="hold"/>
                                        <p:tgtEl>
                                          <p:spTgt spid="73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7" y="414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08389E-6 C 0.00156 0.01849 0.00364 0.03767 0.00121 0.05731 C -0.00087 0.07696 -0.0066 0.10076 -0.01268 0.11717 C -0.01875 0.13358 -0.02969 0.14121 -0.03542 0.15553 C -0.04115 0.17009 -0.04393 0.18696 -0.04653 0.20476 " pathEditMode="relative" rAng="0" ptsTypes="aaaaA">
                                      <p:cBhvr>
                                        <p:cTn id="96" dur="5000" fill="hold"/>
                                        <p:tgtEl>
                                          <p:spTgt spid="73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1023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6 0.01201 C -0.08715 0.02334 -0.0974 0.03489 -0.10348 0.04876 C -0.10973 0.06239 -0.11268 0.08065 -0.11476 0.09498 C -0.11685 0.10908 -0.11771 0.12063 -0.11476 0.13381 C -0.11164 0.14698 -0.10053 0.162 -0.0934 0.17448 C -0.08611 0.18673 -0.07396 0.20244 -0.0698 0.20822 " pathEditMode="relative" rAng="0" ptsTypes="aaaaaA">
                                      <p:cBhvr>
                                        <p:cTn id="98" dur="5000" fill="hold"/>
                                        <p:tgtEl>
                                          <p:spTgt spid="73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979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273 C 0.0184 -0.00787 0.03628 -0.00278 0.04566 0.00949 C 0.05503 0.02176 0.05625 0.04144 0.05729 0.06065 C 0.05833 0.07986 0.05521 0.10232 0.05225 0.125 " pathEditMode="relative" rAng="0" ptsTypes="aaaA">
                                      <p:cBhvr>
                                        <p:cTn id="100" dur="5000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3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3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3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3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73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3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3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3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3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7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7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7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7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7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7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7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7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7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7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7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7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7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7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7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7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7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7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7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7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7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7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7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7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7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7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7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7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7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7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7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903 C -0.00052 0.0294 -0.00104 0.04977 -0.01563 0.05579 C -0.03038 0.06181 -0.0592 0.05324 -0.08802 0.04468 " pathEditMode="relative" rAng="0" ptsTypes="aaA">
                                      <p:cBhvr>
                                        <p:cTn id="223" dur="5000" fill="hold"/>
                                        <p:tgtEl>
                                          <p:spTgt spid="73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" y="2639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-0.0132 C 0.03906 0.00509 0.04462 0.02384 0.03976 0.03542 C 0.03489 0.04722 0.01927 0.05486 0.00486 0.05671 C -0.00972 0.0588 -0.03872 0.04907 -0.04722 0.04768 " pathEditMode="relative" rAng="0" ptsTypes="aaaA">
                                      <p:cBhvr>
                                        <p:cTn id="225" dur="5000" fill="hold"/>
                                        <p:tgtEl>
                                          <p:spTgt spid="73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3588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-0.00087 0.01134 -0.00156 0.02268 -0.0033 0.03564 C -0.00503 0.04861 -0.01371 0.07176 -0.01007 0.07777 C -0.00642 0.08379 0.0059 0.07731 0.01823 0.07106 " pathEditMode="relative" ptsTypes="aaaA">
                                      <p:cBhvr>
                                        <p:cTn id="227" dur="5000" fill="hold"/>
                                        <p:tgtEl>
                                          <p:spTgt spid="73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6.2963E-6 C -0.00659 0.00208 -0.01301 0.00439 -0.01666 0.01319 C -0.02031 0.02198 -0.02222 0.04166 -0.0217 0.05323 C -0.02117 0.06481 -0.02065 0.0699 -0.01336 0.08217 C -0.00607 0.09444 0.00765 0.11041 0.02153 0.12661 " pathEditMode="relative" ptsTypes="aaaaA">
                                      <p:cBhvr>
                                        <p:cTn id="229" dur="5000" fill="hold"/>
                                        <p:tgtEl>
                                          <p:spTgt spid="73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3541 C 0.00174 -0.0206 -0.00538 -0.00578 -0.00781 0.00672 C -0.01024 0.01922 -0.00694 0.02662 -0.00608 0.04005 C -0.00521 0.05348 -0.00503 0.075 -0.00278 0.08681 C -0.00052 0.09862 0.0033 0.10487 0.00729 0.11112 " pathEditMode="relative" rAng="0" ptsTypes="aaaaA">
                                      <p:cBhvr>
                                        <p:cTn id="231" dur="5000" fill="hold"/>
                                        <p:tgtEl>
                                          <p:spTgt spid="73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7315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3542 C -0.00261 -0.02315 -0.01389 -0.01065 -0.00955 0.00231 C -0.00521 0.01528 0.0191 0.03264 0.03542 0.04236 C 0.05173 0.05208 0.07448 0.05093 0.08871 0.06018 C 0.10295 0.06944 0.11163 0.08356 0.12048 0.09792 " pathEditMode="relative" ptsTypes="aaaaA">
                                      <p:cBhvr>
                                        <p:cTn id="233" dur="5000" fill="hold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00694 C -0.01289 0.01899 -0.0194 0.04561 -0.01211 0.06227 C -0.00521 0.07917 0.02005 0.0838 0.0362 0.09375 C 0.05221 0.10348 0.06797 0.10949 0.08464 0.12246 C 0.10143 0.13496 0.12279 0.15834 0.13646 0.17061 C 0.15052 0.18311 0.15924 0.18982 0.16888 0.19769 " pathEditMode="relative" rAng="0" ptsTypes="AAAAAA">
                                      <p:cBhvr>
                                        <p:cTn id="235" dur="5000" fill="hold"/>
                                        <p:tgtEl>
                                          <p:spTgt spid="73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10231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C 0.00261 0.00902 0.00538 0.01828 0.00486 0.02893 C 0.00434 0.03958 0.00816 0.0574 -0.00347 0.06458 C -0.0151 0.07175 -0.05451 0.07013 -0.0651 0.07129 " pathEditMode="relative" ptsTypes="aaaA">
                                      <p:cBhvr>
                                        <p:cTn id="237" dur="5000" fill="hold"/>
                                        <p:tgtEl>
                                          <p:spTgt spid="73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1713 C -0.00035 0.02407 0.00069 0.03125 -0.00295 0.04375 C -0.0066 0.05625 -0.0132 0.08148 -0.02292 0.09259 C -0.03264 0.1037 -0.05122 0.1081 -0.06129 0.11042 C -0.07136 0.11273 -0.07969 0.10671 -0.08299 0.10602 " pathEditMode="relative" ptsTypes="aaaaA">
                                      <p:cBhvr>
                                        <p:cTn id="239" dur="5000" fill="hold"/>
                                        <p:tgtEl>
                                          <p:spTgt spid="73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C -0.00382 0.01018 -0.00763 0.0206 -0.00659 0.03125 C -0.00555 0.04189 -0.00763 0.06018 0.00677 0.06458 C 0.02118 0.06898 0.05052 0.06342 0.08004 0.05787 " pathEditMode="relative" ptsTypes="aaaA">
                                      <p:cBhvr>
                                        <p:cTn id="241" dur="5000" fill="hold"/>
                                        <p:tgtEl>
                                          <p:spTgt spid="73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59259E-6 C -0.00676 0.00486 -0.01353 0.00972 -0.01492 0.02454 C -0.01631 0.03935 -0.00728 0.06644 -0.00832 0.08889 C -0.00937 0.11134 -0.01562 0.13565 -0.02169 0.15995 " pathEditMode="relative" rAng="0" ptsTypes="aaaA">
                                      <p:cBhvr>
                                        <p:cTn id="243" dur="5000" fill="hold"/>
                                        <p:tgtEl>
                                          <p:spTgt spid="73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-0.0169 C 0.00018 -0.00162 -0.00659 0.01366 -0.00295 0.02546 C 0.0007 0.03727 0.01094 0.04676 0.02865 0.05417 C 0.04636 0.06157 0.08421 0.06481 0.10365 0.06991 C 0.1231 0.075 0.13698 0.07778 0.14532 0.08542 C 0.15365 0.09306 0.15261 0.11134 0.15365 0.11643 " pathEditMode="relative" ptsTypes="aaaaaA">
                                      <p:cBhvr>
                                        <p:cTn id="245" dur="5000" fill="hold"/>
                                        <p:tgtEl>
                                          <p:spTgt spid="73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C -0.00191 0.02083 -0.00365 0.0419 0.0033 0.05556 C 0.01024 0.06921 0.02535 0.08056 0.04167 0.08241 C 0.05799 0.08426 0.08785 0.07222 0.10174 0.06667 C 0.11563 0.06111 0.12031 0.05509 0.125 0.04907 " pathEditMode="relative" ptsTypes="aaaaA">
                                      <p:cBhvr>
                                        <p:cTn id="247" dur="5000" fill="hold"/>
                                        <p:tgtEl>
                                          <p:spTgt spid="73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C 0.0033 0.01666 0.0066 0.03333 -0.00504 0.04676 C -0.01667 0.06018 -0.0434 0.07014 -0.06997 0.08009 " pathEditMode="relative" ptsTypes="aaA">
                                      <p:cBhvr>
                                        <p:cTn id="249" dur="5000" fill="hold"/>
                                        <p:tgtEl>
                                          <p:spTgt spid="73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7.40741E-7 C 0.00383 0.01065 0.00765 0.02129 0.00678 0.03565 C 0.00591 0.05 0.00209 0.0743 -0.00485 0.0868 C -0.0118 0.0993 -0.02517 0.10116 -0.03489 0.11111 C -0.04461 0.12106 -0.0585 0.1375 -0.06319 0.14676 C -0.06787 0.15602 -0.06562 0.16134 -0.06319 0.16667 " pathEditMode="relative" ptsTypes="aaaaaA">
                                      <p:cBhvr>
                                        <p:cTn id="251" dur="5000" fill="hold"/>
                                        <p:tgtEl>
                                          <p:spTgt spid="73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C -0.00625 0.01575 -0.01232 0.03149 -0.01337 0.04885 C -0.01441 0.06621 -0.01128 0.08774 -0.0066 0.1044 C -0.00191 0.12107 0.0066 0.13496 0.01511 0.14885 " pathEditMode="relative" ptsTypes="aaaA">
                                      <p:cBhvr>
                                        <p:cTn id="253" dur="5000" fill="hold"/>
                                        <p:tgtEl>
                                          <p:spTgt spid="73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44444E-6 C -0.00659 0.0162 -0.01319 0.03241 0.00174 0.04236 C 0.01668 0.05231 0.05331 0.05602 0.09011 0.05995 " pathEditMode="relative" ptsTypes="aaA">
                                      <p:cBhvr>
                                        <p:cTn id="255" dur="5000" fill="hold"/>
                                        <p:tgtEl>
                                          <p:spTgt spid="73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C 0.00538 0.02176 0.01077 0.04375 0.02327 0.05787 C 0.03577 0.07199 0.06059 0.08519 0.075 0.08449 C 0.08941 0.0838 0.09966 0.06852 0.1099 0.05324 " pathEditMode="relative" ptsTypes="aaaA">
                                      <p:cBhvr>
                                        <p:cTn id="257" dur="5000" fill="hold"/>
                                        <p:tgtEl>
                                          <p:spTgt spid="73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11111E-6 C 0.00487 0.0176 0.00973 0.03519 0.01667 0.04885 C 0.02362 0.0625 0.03855 0.08148 0.04167 0.08218 C 0.0448 0.08287 0.03994 0.06806 0.03508 0.05347 " pathEditMode="relative" ptsTypes="aaaA">
                                      <p:cBhvr>
                                        <p:cTn id="259" dur="5000" fill="hold"/>
                                        <p:tgtEl>
                                          <p:spTgt spid="73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0.00301 C 0.01024 0.01181 0.01441 0.02083 0.01597 0.03194 C 0.01754 0.04306 0.02257 0.06227 0.01597 0.06968 C 0.00938 0.07708 -0.00729 0.07662 -0.02396 0.07639 " pathEditMode="relative" ptsTypes="aaaA">
                                      <p:cBhvr>
                                        <p:cTn id="261" dur="5000" fill="hold"/>
                                        <p:tgtEl>
                                          <p:spTgt spid="73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C 0.00694 -0.00186 0.01406 -0.00371 0.02014 0.00231 C 0.02621 0.00833 0.0368 0.02199 0.0368 0.03564 C 0.0368 0.0493 0.02534 0.07037 0.02014 0.08449 C 0.01493 0.09861 0.01041 0.11018 0.00503 0.12013 C -0.00035 0.13009 -0.00608 0.13726 -0.01163 0.14444 " pathEditMode="relative" ptsTypes="aaaaaA">
                                      <p:cBhvr>
                                        <p:cTn id="263" dur="5000" fill="hold"/>
                                        <p:tgtEl>
                                          <p:spTgt spid="73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22E-16 C -0.00052 0.01088 -0.00087 0.02176 0.00625 0.02338 C 0.01354 0.025 0.03229 0.01273 0.04341 0.0088 C 0.05452 0.00509 0.06372 0.00301 0.07327 0.00093 " pathEditMode="relative" rAng="0" ptsTypes="aaaA">
                                      <p:cBhvr>
                                        <p:cTn id="265" dur="5000" fill="hold"/>
                                        <p:tgtEl>
                                          <p:spTgt spid="73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1250"/>
                                    </p:animMotion>
                                  </p:childTnLst>
                                </p:cTn>
                              </p:par>
                              <p:par>
                                <p:cTn id="2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0.0081 C -0.01823 0.00857 -0.01753 0.02547 -0.00903 0.03403 C -0.00052 0.0426 0.02344 0.03774 0.03264 0.04283 C 0.04184 0.04792 0.04393 0.05649 0.04601 0.06505 " pathEditMode="relative" ptsTypes="aaaA">
                                      <p:cBhvr>
                                        <p:cTn id="267" dur="5000" fill="hold"/>
                                        <p:tgtEl>
                                          <p:spTgt spid="73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C -0.00131 0.01482 -0.00261 0.03009 0.00195 0.04074 C 0.00664 0.05162 0.01823 0.06134 0.0276 0.06482 C 0.03711 0.06829 0.05104 0.06366 0.05846 0.06157 C 0.06575 0.05949 0.06888 0.05532 0.07187 0.05139 " pathEditMode="relative" rAng="0" ptsTypes="AAAAA">
                                      <p:cBhvr>
                                        <p:cTn id="269" dur="5000" fill="hold"/>
                                        <p:tgtEl>
                                          <p:spTgt spid="73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3287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25 C -0.0125 -0.00671 -0.01423 0.01227 -0.00937 0.01551 C -0.00451 0.01898 0.00868 -2.96296E-6 0.01858 -0.00486 C 0.02848 -0.00972 0.04115 -0.01412 0.04983 -0.01365 C 0.05851 -0.01296 0.06459 -0.0074 0.07066 -0.00208 " pathEditMode="relative" rAng="0" ptsTypes="aaaaA">
                                      <p:cBhvr>
                                        <p:cTn id="271" dur="5000" fill="hold"/>
                                        <p:tgtEl>
                                          <p:spTgt spid="73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" y="2199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C -0.00104 0.01967 -0.0019 0.03958 -4.72222E-6 0.04629 C 0.00191 0.05324 0.00782 0.04467 0.01146 0.0412 C 0.01528 0.03773 0.01771 0.02824 0.02257 0.02592 C 0.02744 0.02338 0.03594 0.02361 0.04063 0.02592 C 0.04532 0.02801 0.04827 0.03333 0.05122 0.03889 " pathEditMode="relative" rAng="0" ptsTypes="aaaaaA">
                                      <p:cBhvr>
                                        <p:cTn id="273" dur="5000" fill="hold"/>
                                        <p:tgtEl>
                                          <p:spTgt spid="73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8" dur="500"/>
                                        <p:tgtEl>
                                          <p:spTgt spid="7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C -0.00287 0.01713 -0.0056 0.03449 -0.01016 0.04861 C -0.01485 0.06273 -0.02305 0.07616 -0.02787 0.08472 C -0.03281 0.09305 -0.03607 0.09606 -0.03932 0.09953 " pathEditMode="relative" rAng="0" ptsTypes="AAAA">
                                      <p:cBhvr>
                                        <p:cTn id="282" dur="5000" fill="hold"/>
                                        <p:tgtEl>
                                          <p:spTgt spid="73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4977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6042 L 0.02187 0.12315 " pathEditMode="relative" rAng="0" ptsTypes="AA">
                                      <p:cBhvr>
                                        <p:cTn id="284" dur="2000" fill="hold"/>
                                        <p:tgtEl>
                                          <p:spTgt spid="73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3125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139 C 0.00039 0.01783 0.00039 0.03542 -0.00482 0.05533 C -0.01003 0.07454 -0.02279 0.10024 -0.02995 0.11667 C -0.03711 0.13357 -0.04206 0.14468 -0.04636 0.15695 " pathEditMode="relative" rAng="0" ptsTypes="AAAA">
                                      <p:cBhvr>
                                        <p:cTn id="286" dur="5000" fill="hold"/>
                                        <p:tgtEl>
                                          <p:spTgt spid="73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7778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1713 C 0.00868 0.03981 0.00851 0.06273 0.02066 0.07708 C 0.03282 0.09143 0.06997 0.08935 0.08247 0.1037 C 0.09497 0.11805 0.09532 0.14074 0.09566 0.16365 " pathEditMode="relative" rAng="0" ptsTypes="aaaA">
                                      <p:cBhvr>
                                        <p:cTn id="288" dur="5000" fill="hold"/>
                                        <p:tgtEl>
                                          <p:spTgt spid="73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7315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0.02083 C -0.01055 0.03912 -0.00821 0.05833 0.00052 0.07083 C 0.00924 0.08403 0.03099 0.08588 0.03945 0.09768 C 0.04791 0.10926 0.0496 0.12523 0.05182 0.14236 " pathEditMode="relative" rAng="0" ptsTypes="AAAA">
                                      <p:cBhvr>
                                        <p:cTn id="290" dur="5000" fill="hold"/>
                                        <p:tgtEl>
                                          <p:spTgt spid="73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6" y="6065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7" dur="1000"/>
                                        <p:tgtEl>
                                          <p:spTgt spid="7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0" dur="1000"/>
                                        <p:tgtEl>
                                          <p:spTgt spid="7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4" dur="1000"/>
                                        <p:tgtEl>
                                          <p:spTgt spid="7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1000"/>
                                        <p:tgtEl>
                                          <p:spTgt spid="7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1" dur="1000"/>
                                        <p:tgtEl>
                                          <p:spTgt spid="7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4" dur="1000"/>
                                        <p:tgtEl>
                                          <p:spTgt spid="7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1000" fill="hold"/>
                                        <p:tgtEl>
                                          <p:spTgt spid="73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1000" fill="hold"/>
                                        <p:tgtEl>
                                          <p:spTgt spid="73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4" grpId="0"/>
      <p:bldP spid="73745" grpId="0" animBg="1"/>
      <p:bldP spid="73745" grpId="1" animBg="1"/>
      <p:bldP spid="73745" grpId="2" animBg="1"/>
      <p:bldP spid="73745" grpId="3" animBg="1"/>
      <p:bldP spid="73746" grpId="0" animBg="1"/>
      <p:bldP spid="73746" grpId="1" animBg="1"/>
      <p:bldP spid="73746" grpId="2" animBg="1"/>
      <p:bldP spid="73746" grpId="3" animBg="1"/>
      <p:bldP spid="73747" grpId="0" animBg="1"/>
      <p:bldP spid="73747" grpId="1" animBg="1"/>
      <p:bldP spid="73747" grpId="2" animBg="1"/>
      <p:bldP spid="73747" grpId="3" animBg="1"/>
      <p:bldP spid="73748" grpId="0" animBg="1"/>
      <p:bldP spid="73748" grpId="1" animBg="1"/>
      <p:bldP spid="73748" grpId="2" animBg="1"/>
      <p:bldP spid="73748" grpId="3" animBg="1"/>
      <p:bldP spid="73833" grpId="0" animBg="1"/>
      <p:bldP spid="73833" grpId="1" animBg="1"/>
      <p:bldP spid="73834" grpId="0" animBg="1"/>
      <p:bldP spid="73834" grpId="1" animBg="1"/>
      <p:bldP spid="73835" grpId="0" animBg="1"/>
      <p:bldP spid="73835" grpId="1" animBg="1"/>
      <p:bldP spid="73836" grpId="0" animBg="1"/>
      <p:bldP spid="73836" grpId="1" animBg="1"/>
      <p:bldP spid="73837" grpId="0" animBg="1"/>
      <p:bldP spid="73837" grpId="1" animBg="1"/>
      <p:bldP spid="73838" grpId="0" animBg="1"/>
      <p:bldP spid="73838" grpId="1" animBg="1"/>
      <p:bldP spid="73839" grpId="0" animBg="1"/>
      <p:bldP spid="73839" grpId="1" animBg="1"/>
      <p:bldP spid="73840" grpId="0" animBg="1"/>
      <p:bldP spid="73840" grpId="1" animBg="1"/>
      <p:bldP spid="73853" grpId="0" animBg="1"/>
      <p:bldP spid="73853" grpId="1" animBg="1"/>
      <p:bldP spid="73854" grpId="0" animBg="1"/>
      <p:bldP spid="73854" grpId="1" animBg="1"/>
      <p:bldP spid="73855" grpId="0" animBg="1"/>
      <p:bldP spid="73855" grpId="1" animBg="1"/>
      <p:bldP spid="73856" grpId="0" animBg="1"/>
      <p:bldP spid="73856" grpId="1" animBg="1"/>
      <p:bldP spid="73857" grpId="0" animBg="1"/>
      <p:bldP spid="73857" grpId="1" animBg="1"/>
      <p:bldP spid="73858" grpId="0" animBg="1"/>
      <p:bldP spid="73858" grpId="1" animBg="1"/>
      <p:bldP spid="73859" grpId="0" animBg="1"/>
      <p:bldP spid="73859" grpId="1" animBg="1"/>
      <p:bldP spid="73860" grpId="0" animBg="1"/>
      <p:bldP spid="73860" grpId="1" animBg="1"/>
      <p:bldP spid="73861" grpId="0" animBg="1"/>
      <p:bldP spid="73861" grpId="1" animBg="1"/>
      <p:bldP spid="73862" grpId="0" animBg="1"/>
      <p:bldP spid="73862" grpId="1" animBg="1"/>
      <p:bldP spid="73863" grpId="0" animBg="1"/>
      <p:bldP spid="73863" grpId="1" animBg="1"/>
      <p:bldP spid="73864" grpId="0" animBg="1"/>
      <p:bldP spid="73864" grpId="1" animBg="1"/>
      <p:bldP spid="73865" grpId="0" animBg="1"/>
      <p:bldP spid="73865" grpId="1" animBg="1"/>
      <p:bldP spid="73866" grpId="0" animBg="1"/>
      <p:bldP spid="73866" grpId="1" animBg="1"/>
      <p:bldP spid="73867" grpId="0" animBg="1"/>
      <p:bldP spid="73867" grpId="1" animBg="1"/>
      <p:bldP spid="73868" grpId="0" animBg="1"/>
      <p:bldP spid="73868" grpId="1" animBg="1"/>
      <p:bldP spid="73869" grpId="0" animBg="1"/>
      <p:bldP spid="73869" grpId="1" animBg="1"/>
      <p:bldP spid="73870" grpId="0" animBg="1"/>
      <p:bldP spid="73870" grpId="1" animBg="1"/>
      <p:bldP spid="73871" grpId="0" animBg="1"/>
      <p:bldP spid="73871" grpId="1" animBg="1"/>
      <p:bldP spid="73872" grpId="0" animBg="1"/>
      <p:bldP spid="73872" grpId="1" animBg="1"/>
      <p:bldP spid="73873" grpId="0" animBg="1"/>
      <p:bldP spid="73873" grpId="1" animBg="1"/>
      <p:bldP spid="73874" grpId="0" animBg="1"/>
      <p:bldP spid="73874" grpId="1" animBg="1"/>
      <p:bldP spid="73875" grpId="0" animBg="1"/>
      <p:bldP spid="73875" grpId="1" animBg="1"/>
      <p:bldP spid="73876" grpId="0" animBg="1"/>
      <p:bldP spid="73877" grpId="0" animBg="1"/>
      <p:bldP spid="73878" grpId="0" animBg="1"/>
      <p:bldP spid="73897" grpId="0"/>
      <p:bldP spid="73898" grpId="0"/>
      <p:bldP spid="738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941294" y="596822"/>
            <a:ext cx="102514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B1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" name="Text Box 16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941294" y="3676198"/>
            <a:ext cx="98400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B1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3200" b="1" dirty="0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en-US" sz="3200" b="1" dirty="0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b="1" dirty="0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200" b="1" dirty="0">
              <a:solidFill>
                <a:srgbClr val="1116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460310" y="4131859"/>
            <a:ext cx="984003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B1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en-US" sz="3200" b="1" dirty="0" err="1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460310" y="2325805"/>
            <a:ext cx="984003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B1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Ca</a:t>
            </a:r>
            <a:r>
              <a:rPr lang="en-US" altLang="en-US" sz="3200" b="1" baseline="30000" dirty="0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baseline="30000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366180" y="1188492"/>
            <a:ext cx="98400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B1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3200" b="1" dirty="0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3200" b="1" dirty="0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  <a:r>
              <a:rPr lang="en-US" altLang="en-US" sz="3200" b="1" baseline="30000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chùy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43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908982" y="560649"/>
            <a:ext cx="984003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B1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64776" y="3181563"/>
            <a:ext cx="111695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64776" y="4032176"/>
            <a:ext cx="111695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64776" y="2330950"/>
            <a:ext cx="114420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30305" y="1941033"/>
            <a:ext cx="658905" cy="398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693829" y="666965"/>
            <a:ext cx="984003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B1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89211" y="3258670"/>
            <a:ext cx="944465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Màng sau không có bóng chứa chất trung gian hóa học để đi về màng trước.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89212" y="2115670"/>
            <a:ext cx="934417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89212" y="4630270"/>
            <a:ext cx="934417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90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Quá trình truyền tin qua xinap chỉ theo một chiều từ màng trước ra màng sau.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30305" y="1941033"/>
            <a:ext cx="658905" cy="398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470442" y="22733"/>
            <a:ext cx="98400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B1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776830" y="668953"/>
            <a:ext cx="1144200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miêlin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763410" y="3150659"/>
            <a:ext cx="114420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axêtincôlin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63410" y="3819900"/>
            <a:ext cx="1144200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749990" y="4926098"/>
            <a:ext cx="114420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49991" y="2218834"/>
            <a:ext cx="1144200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E:\icon\Chao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4" y="912191"/>
            <a:ext cx="6127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E:\icon\Chao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0" y="2312291"/>
            <a:ext cx="636012" cy="51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E:\icon\Chao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0" y="3211532"/>
            <a:ext cx="6127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E:\icon\Chao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9" y="4012199"/>
            <a:ext cx="6127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E:\icon\Chao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4" y="5000643"/>
            <a:ext cx="6127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E:\icon\Chao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9" y="5749224"/>
            <a:ext cx="6127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49989" y="5706867"/>
            <a:ext cx="114420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74813" y="2765195"/>
            <a:ext cx="13133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B1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90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endParaRPr lang="en-US" altLang="en-US" sz="2800" b="1" dirty="0">
              <a:solidFill>
                <a:srgbClr val="F907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742766" y="725400"/>
            <a:ext cx="1752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B1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endParaRPr lang="en-US" altLang="en-US" sz="2200" b="1" dirty="0">
              <a:solidFill>
                <a:srgbClr val="1116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6248400" y="1318354"/>
            <a:ext cx="1524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B1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dirty="0">
                <a:solidFill>
                  <a:srgbClr val="F90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TK-</a:t>
            </a:r>
            <a:r>
              <a:rPr lang="en-US" altLang="en-US" sz="2200" b="1" dirty="0" err="1">
                <a:solidFill>
                  <a:srgbClr val="F90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altLang="en-US" sz="2200" b="1" dirty="0">
              <a:solidFill>
                <a:srgbClr val="F90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6248400" y="596516"/>
            <a:ext cx="1524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B1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dirty="0">
                <a:solidFill>
                  <a:srgbClr val="F90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TK-TK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6248400" y="974787"/>
            <a:ext cx="1524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B1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dirty="0">
                <a:solidFill>
                  <a:srgbClr val="F90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TK-</a:t>
            </a:r>
            <a:r>
              <a:rPr lang="en-US" altLang="en-US" sz="2200" b="1" dirty="0" err="1">
                <a:solidFill>
                  <a:srgbClr val="F90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altLang="en-US" sz="2200" b="1" dirty="0">
              <a:solidFill>
                <a:srgbClr val="F90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27" name="Text Box 19"/>
          <p:cNvSpPr txBox="1">
            <a:spLocks noChangeArrowheads="1"/>
          </p:cNvSpPr>
          <p:nvPr/>
        </p:nvSpPr>
        <p:spPr bwMode="auto">
          <a:xfrm>
            <a:off x="6678707" y="3251589"/>
            <a:ext cx="2133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B1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dirty="0" err="1">
                <a:solidFill>
                  <a:srgbClr val="F90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200" b="1" dirty="0">
                <a:solidFill>
                  <a:srgbClr val="F90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90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200" b="1" dirty="0">
                <a:solidFill>
                  <a:srgbClr val="F90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90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altLang="en-US" sz="2200" b="1" dirty="0">
              <a:solidFill>
                <a:srgbClr val="F90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>
            <a:off x="1497107" y="3051721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>
            <a:off x="1497107" y="3050431"/>
            <a:ext cx="457200" cy="2590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32" name="Line 24"/>
          <p:cNvSpPr>
            <a:spLocks noChangeShapeType="1"/>
          </p:cNvSpPr>
          <p:nvPr/>
        </p:nvSpPr>
        <p:spPr bwMode="auto">
          <a:xfrm flipV="1">
            <a:off x="1497107" y="689521"/>
            <a:ext cx="533400" cy="2362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57400" y="-27163"/>
            <a:ext cx="7297271" cy="1336596"/>
            <a:chOff x="3352800" y="0"/>
            <a:chExt cx="7315200" cy="1336596"/>
          </a:xfrm>
        </p:grpSpPr>
        <p:sp>
          <p:nvSpPr>
            <p:cNvPr id="68614" name="Text Box 6"/>
            <p:cNvSpPr txBox="1">
              <a:spLocks noChangeArrowheads="1"/>
            </p:cNvSpPr>
            <p:nvPr/>
          </p:nvSpPr>
          <p:spPr bwMode="auto">
            <a:xfrm>
              <a:off x="5029200" y="0"/>
              <a:ext cx="5638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B1B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 b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 diện tích tiếp xúc giữa tế bào thần kinh với tế bào thần kinh, hay với tế bào khác</a:t>
              </a:r>
            </a:p>
          </p:txBody>
        </p:sp>
        <p:sp>
          <p:nvSpPr>
            <p:cNvPr id="68625" name="Text Box 17"/>
            <p:cNvSpPr txBox="1">
              <a:spLocks noChangeArrowheads="1"/>
            </p:cNvSpPr>
            <p:nvPr/>
          </p:nvSpPr>
          <p:spPr bwMode="auto">
            <a:xfrm>
              <a:off x="3352800" y="228600"/>
              <a:ext cx="1219200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B1B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xinap</a:t>
              </a:r>
              <a:endPara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4" name="Line 26"/>
            <p:cNvSpPr>
              <a:spLocks noChangeShapeType="1"/>
            </p:cNvSpPr>
            <p:nvPr/>
          </p:nvSpPr>
          <p:spPr bwMode="auto">
            <a:xfrm flipV="1">
              <a:off x="4572000" y="457200"/>
              <a:ext cx="457200" cy="304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8636" name="Line 28"/>
          <p:cNvSpPr>
            <a:spLocks noChangeShapeType="1"/>
          </p:cNvSpPr>
          <p:nvPr/>
        </p:nvSpPr>
        <p:spPr bwMode="auto">
          <a:xfrm>
            <a:off x="3272119" y="736155"/>
            <a:ext cx="502022" cy="2386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30507" y="3934335"/>
            <a:ext cx="7162800" cy="2860596"/>
            <a:chOff x="3276600" y="3962400"/>
            <a:chExt cx="7239000" cy="2860596"/>
          </a:xfrm>
        </p:grpSpPr>
        <p:sp>
          <p:nvSpPr>
            <p:cNvPr id="68613" name="Text Box 5"/>
            <p:cNvSpPr txBox="1">
              <a:spLocks noChangeArrowheads="1"/>
            </p:cNvSpPr>
            <p:nvPr/>
          </p:nvSpPr>
          <p:spPr bwMode="auto">
            <a:xfrm>
              <a:off x="3276600" y="4800600"/>
              <a:ext cx="1295400" cy="178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B1B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 trình truyền tin qua xinap</a:t>
              </a:r>
            </a:p>
          </p:txBody>
        </p:sp>
        <p:sp>
          <p:nvSpPr>
            <p:cNvPr id="68622" name="Text Box 14"/>
            <p:cNvSpPr txBox="1">
              <a:spLocks noChangeArrowheads="1"/>
            </p:cNvSpPr>
            <p:nvPr/>
          </p:nvSpPr>
          <p:spPr bwMode="auto">
            <a:xfrm>
              <a:off x="5029200" y="5715000"/>
              <a:ext cx="5486400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B1B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gắn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thụ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màng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8623" name="Text Box 15"/>
            <p:cNvSpPr txBox="1">
              <a:spLocks noChangeArrowheads="1"/>
            </p:cNvSpPr>
            <p:nvPr/>
          </p:nvSpPr>
          <p:spPr bwMode="auto">
            <a:xfrm>
              <a:off x="5029200" y="4495800"/>
              <a:ext cx="5486400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B1B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r>
                <a:rPr lang="en-US" altLang="en-US" sz="2200" b="1" baseline="30000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gắn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màng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vỡ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khe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xinap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màng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 </a:t>
              </a:r>
            </a:p>
          </p:txBody>
        </p:sp>
        <p:sp>
          <p:nvSpPr>
            <p:cNvPr id="68624" name="Text Box 16"/>
            <p:cNvSpPr txBox="1">
              <a:spLocks noChangeArrowheads="1"/>
            </p:cNvSpPr>
            <p:nvPr/>
          </p:nvSpPr>
          <p:spPr bwMode="auto">
            <a:xfrm>
              <a:off x="5029200" y="3962400"/>
              <a:ext cx="5486400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B1B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</a:t>
              </a:r>
              <a:r>
                <a:rPr lang="en-US" altLang="en-US" sz="2200" b="1" baseline="30000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chùy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xinap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8637" name="Line 29"/>
            <p:cNvSpPr>
              <a:spLocks noChangeShapeType="1"/>
            </p:cNvSpPr>
            <p:nvPr/>
          </p:nvSpPr>
          <p:spPr bwMode="auto">
            <a:xfrm>
              <a:off x="4572000" y="5562600"/>
              <a:ext cx="457200" cy="838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8" name="Line 30"/>
            <p:cNvSpPr>
              <a:spLocks noChangeShapeType="1"/>
            </p:cNvSpPr>
            <p:nvPr/>
          </p:nvSpPr>
          <p:spPr bwMode="auto">
            <a:xfrm flipV="1">
              <a:off x="4572000" y="5105400"/>
              <a:ext cx="457200" cy="457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9" name="Line 31"/>
            <p:cNvSpPr>
              <a:spLocks noChangeShapeType="1"/>
            </p:cNvSpPr>
            <p:nvPr/>
          </p:nvSpPr>
          <p:spPr bwMode="auto">
            <a:xfrm flipV="1">
              <a:off x="4572000" y="4191000"/>
              <a:ext cx="457200" cy="1371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8640" name="Line 32"/>
          <p:cNvSpPr>
            <a:spLocks noChangeShapeType="1"/>
          </p:cNvSpPr>
          <p:nvPr/>
        </p:nvSpPr>
        <p:spPr bwMode="auto">
          <a:xfrm flipV="1">
            <a:off x="5221941" y="887814"/>
            <a:ext cx="1026458" cy="927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41" name="Line 33"/>
          <p:cNvSpPr>
            <a:spLocks noChangeShapeType="1"/>
          </p:cNvSpPr>
          <p:nvPr/>
        </p:nvSpPr>
        <p:spPr bwMode="auto">
          <a:xfrm>
            <a:off x="5217458" y="994989"/>
            <a:ext cx="1030941" cy="47571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42" name="Line 34"/>
          <p:cNvSpPr>
            <a:spLocks noChangeShapeType="1"/>
          </p:cNvSpPr>
          <p:nvPr/>
        </p:nvSpPr>
        <p:spPr bwMode="auto">
          <a:xfrm>
            <a:off x="5221941" y="994989"/>
            <a:ext cx="1026458" cy="15744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57401" y="2132276"/>
            <a:ext cx="4592171" cy="1493838"/>
            <a:chOff x="3352800" y="2133600"/>
            <a:chExt cx="4572000" cy="1493838"/>
          </a:xfrm>
        </p:grpSpPr>
        <p:sp>
          <p:nvSpPr>
            <p:cNvPr id="68620" name="Text Box 12"/>
            <p:cNvSpPr txBox="1">
              <a:spLocks noChangeArrowheads="1"/>
            </p:cNvSpPr>
            <p:nvPr/>
          </p:nvSpPr>
          <p:spPr bwMode="auto">
            <a:xfrm>
              <a:off x="5029200" y="2671123"/>
              <a:ext cx="2895600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B1B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Khe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xinap</a:t>
              </a:r>
              <a:endParaRPr lang="en-US" altLang="en-US" sz="2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1" name="Text Box 13"/>
            <p:cNvSpPr txBox="1">
              <a:spLocks noChangeArrowheads="1"/>
            </p:cNvSpPr>
            <p:nvPr/>
          </p:nvSpPr>
          <p:spPr bwMode="auto">
            <a:xfrm>
              <a:off x="5029200" y="3200400"/>
              <a:ext cx="2895600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B1B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Màng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xinap</a:t>
              </a:r>
              <a:endParaRPr lang="en-US" altLang="en-US" sz="2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6" name="Text Box 18"/>
            <p:cNvSpPr txBox="1">
              <a:spLocks noChangeArrowheads="1"/>
            </p:cNvSpPr>
            <p:nvPr/>
          </p:nvSpPr>
          <p:spPr bwMode="auto">
            <a:xfrm>
              <a:off x="3352800" y="2667001"/>
              <a:ext cx="11430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B1B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xinap</a:t>
              </a:r>
              <a:endPara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8" name="Text Box 20"/>
            <p:cNvSpPr txBox="1">
              <a:spLocks noChangeArrowheads="1"/>
            </p:cNvSpPr>
            <p:nvPr/>
          </p:nvSpPr>
          <p:spPr bwMode="auto">
            <a:xfrm>
              <a:off x="5029200" y="2133600"/>
              <a:ext cx="2178424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B1B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Chùy</a:t>
              </a:r>
              <a:r>
                <a:rPr lang="en-US" altLang="en-US" sz="2200" b="1" dirty="0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1116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xinap</a:t>
              </a:r>
              <a:endParaRPr lang="en-US" altLang="en-US" sz="22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3" name="Line 25"/>
            <p:cNvSpPr>
              <a:spLocks noChangeShapeType="1"/>
            </p:cNvSpPr>
            <p:nvPr/>
          </p:nvSpPr>
          <p:spPr bwMode="auto">
            <a:xfrm flipV="1">
              <a:off x="4495800" y="2895600"/>
              <a:ext cx="53340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5" name="Line 27"/>
            <p:cNvSpPr>
              <a:spLocks noChangeShapeType="1"/>
            </p:cNvSpPr>
            <p:nvPr/>
          </p:nvSpPr>
          <p:spPr bwMode="auto">
            <a:xfrm>
              <a:off x="4495800" y="3124200"/>
              <a:ext cx="533400" cy="304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43" name="Line 35"/>
            <p:cNvSpPr>
              <a:spLocks noChangeShapeType="1"/>
            </p:cNvSpPr>
            <p:nvPr/>
          </p:nvSpPr>
          <p:spPr bwMode="auto">
            <a:xfrm flipV="1">
              <a:off x="4495800" y="2362200"/>
              <a:ext cx="533400" cy="762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8646" name="Line 38"/>
          <p:cNvSpPr>
            <a:spLocks noChangeShapeType="1"/>
          </p:cNvSpPr>
          <p:nvPr/>
        </p:nvSpPr>
        <p:spPr bwMode="auto">
          <a:xfrm>
            <a:off x="5916707" y="3423347"/>
            <a:ext cx="732865" cy="11580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23647" y="1745392"/>
            <a:ext cx="3325906" cy="1121142"/>
            <a:chOff x="7924800" y="2308671"/>
            <a:chExt cx="3325906" cy="1121142"/>
          </a:xfrm>
        </p:grpSpPr>
        <p:sp>
          <p:nvSpPr>
            <p:cNvPr id="68619" name="Text Box 11"/>
            <p:cNvSpPr txBox="1">
              <a:spLocks noChangeArrowheads="1"/>
            </p:cNvSpPr>
            <p:nvPr/>
          </p:nvSpPr>
          <p:spPr bwMode="auto">
            <a:xfrm>
              <a:off x="8355106" y="3002775"/>
              <a:ext cx="2895600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B1B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 b="1" dirty="0" err="1">
                  <a:solidFill>
                    <a:srgbClr val="F901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Màng</a:t>
              </a:r>
              <a:r>
                <a:rPr lang="en-US" altLang="en-US" sz="2200" b="1" dirty="0">
                  <a:solidFill>
                    <a:srgbClr val="F901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F901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altLang="en-US" sz="2200" b="1" dirty="0">
                  <a:solidFill>
                    <a:srgbClr val="F901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F901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xinap</a:t>
              </a:r>
              <a:endParaRPr lang="en-US" altLang="en-US" sz="2200" b="1" dirty="0">
                <a:solidFill>
                  <a:srgbClr val="F901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9" name="Text Box 21"/>
            <p:cNvSpPr txBox="1">
              <a:spLocks noChangeArrowheads="1"/>
            </p:cNvSpPr>
            <p:nvPr/>
          </p:nvSpPr>
          <p:spPr bwMode="auto">
            <a:xfrm>
              <a:off x="8382000" y="2665992"/>
              <a:ext cx="2133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B1B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F901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altLang="en-US" sz="2400" b="1" dirty="0">
                  <a:solidFill>
                    <a:srgbClr val="F901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901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xinap</a:t>
              </a:r>
              <a:endParaRPr lang="en-US" altLang="en-US" sz="2400" b="1" dirty="0">
                <a:solidFill>
                  <a:srgbClr val="F901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44" name="Line 36"/>
            <p:cNvSpPr>
              <a:spLocks noChangeShapeType="1"/>
            </p:cNvSpPr>
            <p:nvPr/>
          </p:nvSpPr>
          <p:spPr bwMode="auto">
            <a:xfrm>
              <a:off x="7924800" y="2895600"/>
              <a:ext cx="45720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45" name="Line 37"/>
            <p:cNvSpPr>
              <a:spLocks noChangeShapeType="1"/>
            </p:cNvSpPr>
            <p:nvPr/>
          </p:nvSpPr>
          <p:spPr bwMode="auto">
            <a:xfrm flipV="1">
              <a:off x="7924800" y="2590800"/>
              <a:ext cx="457200" cy="304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47" name="Text Box 39"/>
            <p:cNvSpPr txBox="1">
              <a:spLocks noChangeArrowheads="1"/>
            </p:cNvSpPr>
            <p:nvPr/>
          </p:nvSpPr>
          <p:spPr bwMode="auto">
            <a:xfrm>
              <a:off x="8373035" y="2308671"/>
              <a:ext cx="1295400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 b="1" dirty="0" err="1">
                  <a:solidFill>
                    <a:srgbClr val="F901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altLang="en-US" sz="2200" b="1" dirty="0">
                  <a:solidFill>
                    <a:srgbClr val="F901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F901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endParaRPr lang="en-US" altLang="en-US" sz="2200" b="1" dirty="0">
                <a:solidFill>
                  <a:srgbClr val="F901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48" name="Line 40"/>
            <p:cNvSpPr>
              <a:spLocks noChangeShapeType="1"/>
            </p:cNvSpPr>
            <p:nvPr/>
          </p:nvSpPr>
          <p:spPr bwMode="auto">
            <a:xfrm flipV="1">
              <a:off x="7924800" y="2819400"/>
              <a:ext cx="457200" cy="76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96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5" grpId="0"/>
      <p:bldP spid="68616" grpId="0"/>
      <p:bldP spid="68617" grpId="0"/>
      <p:bldP spid="68618" grpId="0"/>
      <p:bldP spid="68627" grpId="0"/>
      <p:bldP spid="68630" grpId="0" animBg="1"/>
      <p:bldP spid="68631" grpId="0" animBg="1"/>
      <p:bldP spid="68632" grpId="0" animBg="1"/>
      <p:bldP spid="68636" grpId="0" animBg="1"/>
      <p:bldP spid="68640" grpId="0" animBg="1"/>
      <p:bldP spid="68641" grpId="0" animBg="1"/>
      <p:bldP spid="68642" grpId="0" animBg="1"/>
      <p:bldP spid="686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E:\icon\cbkg005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214313"/>
            <a:ext cx="4119562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5" descr="E:\icon\cbkg00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4632325"/>
            <a:ext cx="33147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1738313" y="0"/>
            <a:ext cx="4500562" cy="3357563"/>
          </a:xfrm>
          <a:prstGeom prst="cloudCallout">
            <a:avLst>
              <a:gd name="adj1" fmla="val 67969"/>
              <a:gd name="adj2" fmla="val 8346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7030A0"/>
                </a:solidFill>
              </a:rPr>
              <a:t>Sai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rồi</a:t>
            </a:r>
            <a:r>
              <a:rPr lang="en-US" sz="4000" dirty="0">
                <a:solidFill>
                  <a:srgbClr val="7030A0"/>
                </a:solidFill>
              </a:rPr>
              <a:t>!!!!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7030A0"/>
                </a:solidFill>
              </a:rPr>
              <a:t>Chọn</a:t>
            </a:r>
            <a:r>
              <a:rPr lang="en-US" sz="4000" dirty="0">
                <a:solidFill>
                  <a:srgbClr val="7030A0"/>
                </a:solidFill>
              </a:rPr>
              <a:t>  </a:t>
            </a:r>
            <a:r>
              <a:rPr lang="en-US" sz="4000" dirty="0" err="1">
                <a:solidFill>
                  <a:srgbClr val="7030A0"/>
                </a:solidFill>
              </a:rPr>
              <a:t>đáp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án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khác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đi</a:t>
            </a:r>
            <a:r>
              <a:rPr lang="en-US" sz="4000" dirty="0">
                <a:solidFill>
                  <a:srgbClr val="7030A0"/>
                </a:solidFill>
              </a:rPr>
              <a:t>!(^_^)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6953250" y="4000500"/>
            <a:ext cx="285750" cy="214313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810375" y="4214813"/>
            <a:ext cx="285750" cy="21431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524750" y="4214813"/>
            <a:ext cx="285750" cy="21431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596188" y="4000500"/>
            <a:ext cx="285750" cy="214313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6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472 0.01042 -0.06944 0.02107 -0.08715 0.03658 C -0.10486 0.05209 -0.10694 0.07755 -0.10642 0.09259 C -0.1059 0.10764 -0.10833 0.11366 -0.08385 0.12685 C -0.05937 0.14005 0.01076 0.17199 0.04028 0.17199 C 0.06979 0.17199 0.07604 0.1419 0.09358 0.12685 C 0.11111 0.11181 0.14375 0.09931 0.14514 0.08172 C 0.14653 0.06412 0.12361 0.03472 0.10156 0.02153 C 0.07951 0.00834 0.0408 0.00672 0.01285 0.00209 C -0.0151 -0.00254 -0.04149 -0.01435 -0.06615 -0.00648 C -0.0908 0.00139 -0.12222 0.02986 -0.13542 0.04954 C -0.14861 0.06922 -0.15069 0.09491 -0.14514 0.11181 C -0.13958 0.12871 -0.12361 0.13959 -0.10156 0.15047 C -0.07951 0.16134 -0.04028 0.17176 -0.01285 0.17639 C 0.01458 0.18102 0.03872 0.1831 0.06285 0.17847 C 0.08698 0.17384 0.11892 0.15949 0.13229 0.14838 C 0.14566 0.13727 0.14115 0.12176 0.14358 0.11181 C 0.14601 0.10185 0.15226 0.0963 0.1467 0.0882 C 0.14115 0.08009 0.11944 0.06898 0.10972 0.0625 C 0.1 0.05602 0.09618 0.05278 0.08872 0.04954 C 0.08125 0.0463 0.07049 0.04746 0.06458 0.04306 C 0.05868 0.03866 0.06736 0.02477 0.0533 0.02361 C 0.03924 0.02246 0.00677 0.03334 -0.01927 0.03658 C -0.04531 0.03982 -0.0842 0.03588 -0.1033 0.04306 C -0.1224 0.05023 -0.13316 0.06505 -0.13385 0.07963 C -0.13455 0.09422 -0.12083 0.11806 -0.10799 0.13125 C -0.09514 0.14445 -0.07622 0.15209 -0.05642 0.15926 C -0.03663 0.16644 -0.01615 0.17431 0.01128 0.17431 C 0.03872 0.17431 0.08698 0.16829 0.10799 0.15926 C 0.12899 0.15023 0.13021 0.13588 0.13715 0.12037 C 0.1441 0.10486 0.15625 0.08519 0.15 0.06667 C 0.14375 0.04815 0.12066 0.02014 0.1 0.00857 C 0.07934 -0.00301 0.05139 -0.00023 0.02587 -0.00208 C 0.00035 -0.00393 -0.03125 -0.0081 -0.0533 -0.00208 C -0.07535 0.00394 -0.09253 0.02199 -0.10642 0.03449 C -0.12031 0.04699 -0.1309 0.05741 -0.13715 0.07315 C -0.1434 0.08889 -0.15174 0.11667 -0.14358 0.12917 C -0.13542 0.14167 -0.11319 0.14375 -0.08872 0.14838 C -0.06424 0.15301 -0.02622 0.15185 0.0033 0.15695 C 0.03281 0.16204 0.06563 0.18033 0.08872 0.17847 C 0.11181 0.17662 0.13177 0.16158 0.14201 0.1463 C 0.15226 0.13102 0.15538 0.10394 0.15 0.08611 C 0.14462 0.06829 0.12951 0.05047 0.10972 0.03866 C 0.08993 0.02685 0.0533 0.02084 0.03073 0.01505 C 0.00816 0.00926 -0.0033 0.00417 -0.02587 0.0044 C -0.04844 0.00463 -0.08368 0.00718 -0.10486 0.01713 C -0.12604 0.02709 -0.14549 0.04908 -0.1533 0.06459 C -0.16111 0.08009 -0.15729 0.09584 -0.15156 0.10972 C -0.14583 0.12361 -0.13437 0.13727 -0.11927 0.14838 C -0.10417 0.15949 -0.08594 0.16806 -0.06128 0.17639 C -0.03663 0.18472 0.00017 0.19537 0.02899 0.19792 C 0.05781 0.20047 0.0901 0.20255 0.11128 0.19144 C 0.13247 0.18033 0.15347 0.15486 0.15642 0.13125 C 0.15938 0.10764 0.15313 0.07107 0.12899 0.04954 C 0.10486 0.02801 0.04427 0.0088 0.01128 0.00209 C -0.0217 -0.00463 -0.05017 0.00162 -0.06927 0.00857 C -0.08837 0.01551 -0.09826 0.04028 -0.1033 0.04306 C -0.10833 0.04584 -0.09809 0.02084 -0.1 0.02593 C -0.10191 0.03102 -0.1224 0.05209 -0.11458 0.07315 C -0.10677 0.09422 -0.06649 0.13704 -0.0533 0.15278 C -0.0401 0.16852 -0.0408 0.1588 -0.03542 0.16783 C -0.03003 0.17685 -0.02431 0.20116 -0.02101 0.20648 " pathEditMode="relative" ptsTypes="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472 0.01042 -0.06944 0.02107 -0.08715 0.03658 C -0.10486 0.05209 -0.10694 0.07755 -0.10642 0.09259 C -0.1059 0.10764 -0.10833 0.11366 -0.08385 0.12685 C -0.05937 0.14005 0.01076 0.17199 0.04028 0.17199 C 0.06979 0.17199 0.07604 0.1419 0.09358 0.12685 C 0.11111 0.11181 0.14375 0.09931 0.14514 0.08172 C 0.14653 0.06412 0.12361 0.03472 0.10156 0.02153 C 0.07951 0.00834 0.0408 0.00672 0.01285 0.00209 C -0.0151 -0.00254 -0.04149 -0.01435 -0.06615 -0.00648 C -0.0908 0.00139 -0.12222 0.02986 -0.13542 0.04954 C -0.14861 0.06922 -0.15069 0.09491 -0.14514 0.11181 C -0.13958 0.12871 -0.12361 0.13959 -0.10156 0.15047 C -0.07951 0.16134 -0.04028 0.17176 -0.01285 0.17639 C 0.01458 0.18102 0.03872 0.1831 0.06285 0.17847 C 0.08698 0.17384 0.11892 0.15949 0.13229 0.14838 C 0.14566 0.13727 0.14115 0.12176 0.14358 0.11181 C 0.14601 0.10185 0.15226 0.0963 0.1467 0.0882 C 0.14115 0.08009 0.11944 0.06898 0.10972 0.0625 C 0.1 0.05602 0.09618 0.05278 0.08872 0.04954 C 0.08125 0.0463 0.07049 0.04746 0.06458 0.04306 C 0.05868 0.03866 0.06736 0.02477 0.0533 0.02361 C 0.03924 0.02246 0.00677 0.03334 -0.01927 0.03658 C -0.04531 0.03982 -0.0842 0.03588 -0.1033 0.04306 C -0.1224 0.05023 -0.13316 0.06505 -0.13385 0.07963 C -0.13455 0.09422 -0.12083 0.11806 -0.10799 0.13125 C -0.09514 0.14445 -0.07622 0.15209 -0.05642 0.15926 C -0.03663 0.16644 -0.01615 0.17431 0.01128 0.17431 C 0.03872 0.17431 0.08698 0.16829 0.10799 0.15926 C 0.12899 0.15023 0.13021 0.13588 0.13715 0.12037 C 0.1441 0.10486 0.15625 0.08519 0.15 0.06667 C 0.14375 0.04815 0.12066 0.02014 0.1 0.00857 C 0.07934 -0.00301 0.05139 -0.00023 0.02587 -0.00208 C 0.00035 -0.00393 -0.03125 -0.0081 -0.0533 -0.00208 C -0.07535 0.00394 -0.09253 0.02199 -0.10642 0.03449 C -0.12031 0.04699 -0.1309 0.05741 -0.13715 0.07315 C -0.1434 0.08889 -0.15174 0.11667 -0.14358 0.12917 C -0.13542 0.14167 -0.11319 0.14375 -0.08872 0.14838 C -0.06424 0.15301 -0.02622 0.15185 0.0033 0.15695 C 0.03281 0.16204 0.06563 0.18033 0.08872 0.17847 C 0.11181 0.17662 0.13177 0.16158 0.14201 0.1463 C 0.15226 0.13102 0.15538 0.10394 0.15 0.08611 C 0.14462 0.06829 0.12951 0.05047 0.10972 0.03866 C 0.08993 0.02685 0.0533 0.02084 0.03073 0.01505 C 0.00816 0.00926 -0.0033 0.00417 -0.02587 0.0044 C -0.04844 0.00463 -0.08368 0.00718 -0.10486 0.01713 C -0.12604 0.02709 -0.14549 0.04908 -0.1533 0.06459 C -0.16111 0.08009 -0.15729 0.09584 -0.15156 0.10972 C -0.14583 0.12361 -0.13437 0.13727 -0.11927 0.14838 C -0.10417 0.15949 -0.08594 0.16806 -0.06128 0.17639 C -0.03663 0.18472 0.00017 0.19537 0.02899 0.19792 C 0.05781 0.20047 0.0901 0.20255 0.11128 0.19144 C 0.13247 0.18033 0.15347 0.15486 0.15642 0.13125 C 0.15938 0.10764 0.15313 0.07107 0.12899 0.04954 C 0.10486 0.02801 0.04427 0.0088 0.01128 0.00209 C -0.0217 -0.00463 -0.05017 0.00162 -0.06927 0.00857 C -0.08837 0.01551 -0.09826 0.04028 -0.1033 0.04306 C -0.10833 0.04584 -0.09809 0.02084 -0.1 0.02593 C -0.10191 0.03102 -0.1224 0.05209 -0.11458 0.07315 C -0.10677 0.09422 -0.06649 0.13704 -0.0533 0.15278 C -0.0401 0.16852 -0.0408 0.1588 -0.03542 0.16783 C -0.03003 0.17685 -0.02431 0.20116 -0.02101 0.20648 " pathEditMode="relative" ptsTypes="aaaaaaaaaaaaaaa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05278 C -0.03038 -0.04236 -0.0651 -0.03171 -0.08281 -0.0162 C -0.10052 -0.00069 -0.1026 0.02477 -0.10208 0.03982 C -0.10156 0.05486 -0.10399 0.06088 -0.07951 0.07408 C -0.05503 0.08727 0.0151 0.11922 0.04462 0.11922 C 0.07413 0.11922 0.08038 0.08912 0.09792 0.07408 C 0.11545 0.05903 0.14809 0.04653 0.14948 0.02894 C 0.15087 0.01135 0.12795 -0.01805 0.1059 -0.03125 C 0.08385 -0.04444 0.04514 -0.04606 0.01719 -0.05069 C -0.01076 -0.05532 -0.03715 -0.06713 -0.06181 -0.05926 C -0.08646 -0.05139 -0.11788 -0.02291 -0.13108 -0.00324 C -0.14427 0.01644 -0.14635 0.04213 -0.1408 0.05903 C -0.13524 0.07593 -0.11927 0.08681 -0.09722 0.09769 C -0.07517 0.10857 -0.03594 0.11898 -0.00851 0.12361 C 0.01892 0.12824 0.04306 0.13033 0.06719 0.1257 C 0.09132 0.12107 0.12326 0.10672 0.13663 0.0956 C 0.15 0.08449 0.14549 0.06898 0.14792 0.05903 C 0.15035 0.04908 0.1566 0.04352 0.15104 0.03542 C 0.14549 0.02732 0.12378 0.01621 0.11406 0.00972 C 0.10434 0.00324 0.10052 -2.59259E-6 0.09306 -0.00324 C 0.08559 -0.00648 0.07483 -0.00532 0.06892 -0.00972 C 0.06302 -0.01412 0.0717 -0.02801 0.05764 -0.02916 C 0.04358 -0.03032 0.01111 -0.01944 -0.01493 -0.0162 C -0.04097 -0.01296 -0.07986 -0.0169 -0.09896 -0.00972 C -0.11806 -0.00254 -0.12882 0.01227 -0.12951 0.02685 C -0.13021 0.04144 -0.11649 0.06528 -0.10365 0.07847 C -0.0908 0.09167 -0.07187 0.09931 -0.05208 0.10648 C -0.03229 0.11366 -0.01181 0.12153 0.01563 0.12153 C 0.04306 0.12153 0.09132 0.11551 0.11233 0.10648 C 0.13333 0.09746 0.13455 0.0831 0.14149 0.0676 C 0.14844 0.05209 0.16059 0.03241 0.15434 0.01389 C 0.14809 -0.00463 0.125 -0.03264 0.10434 -0.04421 C 0.08368 -0.05578 0.05573 -0.05301 0.03021 -0.05486 C 0.00469 -0.05671 -0.02691 -0.06088 -0.04896 -0.05486 C -0.07101 -0.04884 -0.08819 -0.03078 -0.10208 -0.01828 C -0.11597 -0.00578 -0.12656 0.00463 -0.13281 0.02037 C -0.13906 0.03611 -0.1474 0.06389 -0.13924 0.07639 C -0.13108 0.08889 -0.10885 0.09097 -0.08437 0.0956 C -0.0599 0.10023 -0.02187 0.09908 0.00764 0.10417 C 0.03715 0.10926 0.06997 0.12755 0.09306 0.1257 C 0.11615 0.12385 0.13611 0.1088 0.14635 0.09352 C 0.1566 0.07824 0.15972 0.05116 0.15434 0.03334 C 0.14896 0.01551 0.13385 -0.00231 0.11406 -0.01412 C 0.09427 -0.02592 0.05764 -0.03194 0.03507 -0.03773 C 0.0125 -0.04352 0.00104 -0.04861 -0.02153 -0.04838 C -0.0441 -0.04815 -0.07934 -0.0456 -0.10052 -0.03565 C -0.1217 -0.02569 -0.14115 -0.0037 -0.14896 0.01181 C -0.15677 0.02732 -0.15295 0.04306 -0.14722 0.05695 C -0.14149 0.07084 -0.13003 0.08449 -0.11493 0.0956 C -0.09983 0.10672 -0.0816 0.11528 -0.05694 0.12361 C -0.03229 0.13195 0.00451 0.1426 0.03333 0.14514 C 0.06215 0.14769 0.09444 0.14977 0.11563 0.13866 C 0.13681 0.12755 0.15781 0.10209 0.16076 0.07847 C 0.16372 0.05486 0.15747 0.01829 0.13333 -0.00324 C 0.1092 -0.02477 0.04861 -0.04398 0.01563 -0.05069 C -0.01736 -0.0574 -0.04583 -0.05115 -0.06493 -0.04421 C -0.08403 -0.03727 -0.09392 -0.0125 -0.09896 -0.00972 C -0.10399 -0.00694 -0.09375 -0.03194 -0.09566 -0.02685 C -0.09757 -0.02176 -0.11806 -0.00069 -0.11024 0.02037 C -0.10243 0.04144 -0.06215 0.08426 -0.04896 0.1 C -0.03576 0.11574 -0.03646 0.10602 -0.03108 0.11505 C -0.02569 0.12408 -0.01997 0.14838 -0.01667 0.15371 " pathEditMode="relative" rAng="0" ptsTypes="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9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472 0.01042 -0.06944 0.02107 -0.08715 0.03658 C -0.10486 0.05209 -0.10694 0.07755 -0.10642 0.09259 C -0.1059 0.10764 -0.10833 0.11366 -0.08385 0.12685 C -0.05937 0.14005 0.01076 0.17199 0.04028 0.17199 C 0.06979 0.17199 0.07604 0.1419 0.09358 0.12685 C 0.11111 0.11181 0.14375 0.09931 0.14514 0.08172 C 0.14653 0.06412 0.12361 0.03472 0.10156 0.02153 C 0.07951 0.00834 0.0408 0.00672 0.01285 0.00209 C -0.0151 -0.00254 -0.04149 -0.01435 -0.06615 -0.00648 C -0.0908 0.00139 -0.12222 0.02986 -0.13542 0.04954 C -0.14861 0.06922 -0.15069 0.09491 -0.14514 0.11181 C -0.13958 0.12871 -0.12361 0.13959 -0.10156 0.15047 C -0.07951 0.16134 -0.04028 0.17176 -0.01285 0.17639 C 0.01458 0.18102 0.03872 0.1831 0.06285 0.17847 C 0.08698 0.17384 0.11892 0.15949 0.13229 0.14838 C 0.14566 0.13727 0.14115 0.12176 0.14358 0.11181 C 0.14601 0.10185 0.15226 0.0963 0.1467 0.0882 C 0.14115 0.08009 0.11944 0.06898 0.10972 0.0625 C 0.1 0.05602 0.09618 0.05278 0.08872 0.04954 C 0.08125 0.0463 0.07049 0.04746 0.06458 0.04306 C 0.05868 0.03866 0.06736 0.02477 0.0533 0.02361 C 0.03924 0.02246 0.00677 0.03334 -0.01927 0.03658 C -0.04531 0.03982 -0.0842 0.03588 -0.1033 0.04306 C -0.1224 0.05023 -0.13316 0.06505 -0.13385 0.07963 C -0.13455 0.09422 -0.12083 0.11806 -0.10799 0.13125 C -0.09514 0.14445 -0.07622 0.15209 -0.05642 0.15926 C -0.03663 0.16644 -0.01615 0.17431 0.01128 0.17431 C 0.03872 0.17431 0.08698 0.16829 0.10799 0.15926 C 0.12899 0.15023 0.13021 0.13588 0.13715 0.12037 C 0.1441 0.10486 0.15625 0.08519 0.15 0.06667 C 0.14375 0.04815 0.12066 0.02014 0.1 0.00857 C 0.07934 -0.00301 0.05139 -0.00023 0.02587 -0.00208 C 0.00035 -0.00393 -0.03125 -0.0081 -0.0533 -0.00208 C -0.07535 0.00394 -0.09253 0.02199 -0.10642 0.03449 C -0.12031 0.04699 -0.1309 0.05741 -0.13715 0.07315 C -0.1434 0.08889 -0.15174 0.11667 -0.14358 0.12917 C -0.13542 0.14167 -0.11319 0.14375 -0.08872 0.14838 C -0.06424 0.15301 -0.02622 0.15185 0.0033 0.15695 C 0.03281 0.16204 0.06563 0.18033 0.08872 0.17847 C 0.11181 0.17662 0.13177 0.16158 0.14201 0.1463 C 0.15226 0.13102 0.15538 0.10394 0.15 0.08611 C 0.14462 0.06829 0.12951 0.05047 0.10972 0.03866 C 0.08993 0.02685 0.0533 0.02084 0.03073 0.01505 C 0.00816 0.00926 -0.0033 0.00417 -0.02587 0.0044 C -0.04844 0.00463 -0.08368 0.00718 -0.10486 0.01713 C -0.12604 0.02709 -0.14549 0.04908 -0.1533 0.06459 C -0.16111 0.08009 -0.15729 0.09584 -0.15156 0.10972 C -0.14583 0.12361 -0.13437 0.13727 -0.11927 0.14838 C -0.10417 0.15949 -0.08594 0.16806 -0.06128 0.17639 C -0.03663 0.18472 0.00017 0.19537 0.02899 0.19792 C 0.05781 0.20047 0.0901 0.20255 0.11128 0.19144 C 0.13247 0.18033 0.15347 0.15486 0.15642 0.13125 C 0.15938 0.10764 0.15313 0.07107 0.12899 0.04954 C 0.10486 0.02801 0.04427 0.0088 0.01128 0.00209 C -0.0217 -0.00463 -0.05017 0.00162 -0.06927 0.00857 C -0.08837 0.01551 -0.09826 0.04028 -0.1033 0.04306 C -0.10833 0.04584 -0.09809 0.02084 -0.1 0.02593 C -0.10191 0.03102 -0.1224 0.05209 -0.11458 0.07315 C -0.10677 0.09422 -0.06649 0.13704 -0.0533 0.15278 C -0.0401 0.16852 -0.0408 0.1588 -0.03542 0.16783 C -0.03003 0.17685 -0.02431 0.20116 -0.02101 0.20648 " pathEditMode="relative" ptsTypes="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E:\icon\hoanho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929063"/>
            <a:ext cx="2452688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>
            <a:hlinkClick r:id="rId5" action="ppaction://hlinksldjump"/>
          </p:cNvPr>
          <p:cNvSpPr/>
          <p:nvPr/>
        </p:nvSpPr>
        <p:spPr>
          <a:xfrm>
            <a:off x="5738813" y="0"/>
            <a:ext cx="4500562" cy="3357563"/>
          </a:xfrm>
          <a:prstGeom prst="cloudCallout">
            <a:avLst>
              <a:gd name="adj1" fmla="val -107559"/>
              <a:gd name="adj2" fmla="val 57128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B050"/>
                </a:solidFill>
              </a:rPr>
              <a:t>Hoan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hô</a:t>
            </a:r>
            <a:r>
              <a:rPr lang="en-US" sz="4000" dirty="0">
                <a:solidFill>
                  <a:srgbClr val="00B050"/>
                </a:solidFill>
              </a:rPr>
              <a:t>!! </a:t>
            </a:r>
            <a:r>
              <a:rPr lang="en-US" sz="4000" dirty="0" err="1">
                <a:solidFill>
                  <a:srgbClr val="00B050"/>
                </a:solidFill>
              </a:rPr>
              <a:t>Bạn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đã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chọn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đúng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đáp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án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rồi</a:t>
            </a:r>
            <a:r>
              <a:rPr lang="en-US" sz="4000" dirty="0">
                <a:solidFill>
                  <a:srgbClr val="00B050"/>
                </a:solidFill>
              </a:rPr>
              <a:t>!!!</a:t>
            </a:r>
          </a:p>
        </p:txBody>
      </p:sp>
      <p:sp>
        <p:nvSpPr>
          <p:cNvPr id="5" name="6-Point Star 4"/>
          <p:cNvSpPr/>
          <p:nvPr/>
        </p:nvSpPr>
        <p:spPr>
          <a:xfrm>
            <a:off x="5238750" y="3357563"/>
            <a:ext cx="928688" cy="785812"/>
          </a:xfrm>
          <a:prstGeom prst="star6">
            <a:avLst>
              <a:gd name="adj" fmla="val 9941"/>
              <a:gd name="hf" fmla="val 11547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6-Point Star 5"/>
          <p:cNvSpPr/>
          <p:nvPr/>
        </p:nvSpPr>
        <p:spPr>
          <a:xfrm>
            <a:off x="8667750" y="4071938"/>
            <a:ext cx="928688" cy="1500187"/>
          </a:xfrm>
          <a:prstGeom prst="star6">
            <a:avLst>
              <a:gd name="adj" fmla="val 11881"/>
              <a:gd name="hf" fmla="val 115470"/>
            </a:avLst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5381625" y="57150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7111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vi-VN" altLang="en-US" b="1">
              <a:latin typeface="Arial" panose="020B0604020202020204" pitchFamily="34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8839200" y="48768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52400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693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9525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770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1722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1828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7162800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4572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3048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>
            <a:off x="9982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4953000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9829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3810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7086600" y="5867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auto">
          <a:xfrm>
            <a:off x="9220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7" name="AutoShape 20"/>
          <p:cNvSpPr>
            <a:spLocks noChangeArrowheads="1"/>
          </p:cNvSpPr>
          <p:nvPr/>
        </p:nvSpPr>
        <p:spPr bwMode="auto">
          <a:xfrm>
            <a:off x="2971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" name="AutoShape 21"/>
          <p:cNvSpPr>
            <a:spLocks noChangeArrowheads="1"/>
          </p:cNvSpPr>
          <p:nvPr/>
        </p:nvSpPr>
        <p:spPr bwMode="auto">
          <a:xfrm>
            <a:off x="7924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>
            <a:off x="9906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30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2" name="Picture 26" descr="BAR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201694" y="3391694"/>
            <a:ext cx="68580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3" name="Picture 27" descr="BAR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67693" y="3391693"/>
            <a:ext cx="68580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4" name="Picture 28" descr="BAR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5" name="Picture 29" descr="BAR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57988"/>
            <a:ext cx="914400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87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5549E-6 C 0.00521 -0.10567 -0.05902 -0.197 -0.14496 -0.20324 C -0.22725 -0.2111 -0.30416 -0.14035 -0.3092 -0.03769 C -0.31562 0.05664 -0.2618 0.14497 -0.18472 0.15121 C -0.11423 0.15606 -0.04739 0.09757 -0.04236 0.00947 C -0.03715 -0.07076 -0.08229 -0.14659 -0.14757 -0.15284 C -0.20781 -0.15769 -0.26441 -0.10868 -0.26823 -0.03469 C -0.27204 0.03144 -0.23611 0.09595 -0.18229 0.09942 C -0.1335 0.10404 -0.08732 0.06612 -0.08333 0.00624 C -0.0809 -0.0474 -0.10781 -0.09943 -0.15017 -0.10243 C -0.18732 -0.10567 -0.22465 -0.07723 -0.22725 -0.03145 C -0.22968 0.00786 -0.21059 0.04578 -0.17951 0.04901 C -0.15399 0.05202 -0.12708 0.03468 -0.12569 0.00323 C -0.12326 -0.0222 -0.1335 -0.04902 -0.1526 -0.05203 C -0.16823 -0.05203 -0.1835 -0.04579 -0.18611 -0.02844 C -0.18732 -0.01735 -0.18472 -0.00625 -0.17708 -0.00162 C -0.17326 4.85549E-6 -0.17066 4.85549E-6 -0.16684 -0.00162 " pathEditMode="relative" rAng="0" ptsTypes="fffffffffffffffff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0" y="-28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79 -0.22613 C -0.13368 -0.24509 -0.12204 -0.2659 -0.11093 -0.29226 C -0.08072 -0.36786 -0.07256 -0.44162 -0.09479 -0.45272 C -0.11753 -0.46613 -0.16093 -0.41318 -0.19131 -0.33758 C -0.20746 -0.29804 -0.21701 -0.26012 -0.22031 -0.23168 C -0.22517 -0.20902 -0.22673 -0.18636 -0.22673 -0.15977 C -0.22673 -0.07492 -0.2059 -0.00486 -0.18159 -0.00486 C -0.15746 -0.00486 -0.13663 -0.07492 -0.13663 -0.15977 C -0.13663 -0.19954 -0.14131 -0.23769 -0.1493 -0.26382 C -0.15295 -0.28648 -0.16093 -0.31099 -0.17048 -0.33573 C -0.20243 -0.41318 -0.24583 -0.46613 -0.26857 -0.45272 C -0.29079 -0.43977 -0.28263 -0.36786 -0.25086 -0.29041 C -0.23784 -0.25434 -0.22031 -0.22405 -0.20243 -0.20347 C -0.18975 -0.18451 -0.175 -0.1674 -0.1559 -0.15052 C -0.09826 -0.09596 -0.04045 -0.07122 -0.02413 -0.09388 C -0.00989 -0.11653 -0.04184 -0.17896 -0.09982 -0.23168 C -0.12395 -0.25434 -0.1493 -0.27145 -0.17048 -0.28278 C -0.18975 -0.29411 -0.21406 -0.30359 -0.23941 -0.30914 C -0.31006 -0.3281 -0.37118 -0.32255 -0.37604 -0.29226 C -0.38211 -0.26382 -0.32951 -0.22613 -0.25885 -0.20717 C -0.22673 -0.19954 -0.19618 -0.19584 -0.17204 -0.19792 C -0.15121 -0.19792 -0.12847 -0.20139 -0.10451 -0.20717 C -0.03385 -0.22613 0.01945 -0.2659 0.01268 -0.29411 C 0.00782 -0.32255 -0.05329 -0.33018 -0.12395 -0.31099 C -0.15746 -0.30151 -0.18836 -0.28833 -0.20885 -0.2733 C -0.22673 -0.26197 -0.24427 -0.24879 -0.26354 -0.23168 C -0.31979 -0.17688 -0.35347 -0.11653 -0.33732 -0.09388 C -0.32291 -0.07122 -0.26354 -0.09596 -0.20746 -0.14867 C -0.1802 -0.1748 -0.15746 -0.20139 -0.14479 -0.22613 Z " pathEditMode="relative" rAng="0" ptsTypes="fffffffffffffffffffffffffffff">
                                      <p:cBhvr>
                                        <p:cTn id="17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2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5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808" cy="4268"/>
          </a:xfrm>
        </p:grpSpPr>
        <p:pic>
          <p:nvPicPr>
            <p:cNvPr id="5" name="Picture 5" descr="nr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08" cy="4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nr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46" b="98875"/>
            <a:stretch>
              <a:fillRect/>
            </a:stretch>
          </p:blipFill>
          <p:spPr bwMode="auto">
            <a:xfrm>
              <a:off x="3168" y="0"/>
              <a:ext cx="2640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5494" y="85883"/>
            <a:ext cx="11120717" cy="25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u="sng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60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30:</a:t>
            </a:r>
          </a:p>
          <a:p>
            <a:pPr algn="r">
              <a:spcBef>
                <a:spcPct val="50000"/>
              </a:spcBef>
            </a:pPr>
            <a:r>
              <a:rPr lang="en-US" altLang="en-US" sz="6600" b="1" dirty="0" err="1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6600" b="1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6600" b="1" dirty="0" err="1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endParaRPr lang="en-US" altLang="en-US" sz="6600" b="1" dirty="0" smtClean="0">
              <a:ln w="38100"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1313330" y="3079376"/>
            <a:ext cx="8664388" cy="2743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>
                    <a:alpha val="77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I. </a:t>
            </a:r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>
                    <a:alpha val="77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Khái</a:t>
            </a: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>
                    <a:alpha val="77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>
                    <a:alpha val="77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niệm</a:t>
            </a: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>
                    <a:alpha val="77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>
                    <a:alpha val="77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xinap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>
                  <a:alpha val="77000"/>
                </a:srgb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>
                    <a:alpha val="77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II. </a:t>
            </a:r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>
                    <a:alpha val="77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Cấu</a:t>
            </a: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>
                    <a:alpha val="77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>
                    <a:alpha val="77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tạo</a:t>
            </a: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>
                    <a:alpha val="77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>
                    <a:alpha val="77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của</a:t>
            </a: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>
                    <a:alpha val="77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>
                    <a:alpha val="77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xinap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>
                  <a:alpha val="77000"/>
                </a:srgb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>
                    <a:alpha val="77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III. </a:t>
            </a:r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>
                    <a:alpha val="77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Quá</a:t>
            </a: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>
                    <a:alpha val="77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>
                    <a:alpha val="77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trình</a:t>
            </a: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>
                    <a:alpha val="77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>
                    <a:alpha val="77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truyền</a:t>
            </a: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>
                    <a:alpha val="77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tin qua </a:t>
            </a:r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>
                    <a:alpha val="77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xinap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>
                  <a:alpha val="77000"/>
                </a:srgb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4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123265" y="745078"/>
            <a:ext cx="3720353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119903" y="1756399"/>
            <a:ext cx="3733800" cy="6463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123508" y="2459944"/>
            <a:ext cx="3733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5" y="3455894"/>
            <a:ext cx="645458" cy="1169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20928" y="3430956"/>
            <a:ext cx="719659" cy="1169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020928" y="2893074"/>
            <a:ext cx="752307" cy="1169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606" y="219904"/>
            <a:ext cx="8001000" cy="5319446"/>
          </a:xfrm>
          <a:prstGeom prst="rect">
            <a:avLst/>
          </a:prstGeom>
        </p:spPr>
      </p:pic>
      <p:sp>
        <p:nvSpPr>
          <p:cNvPr id="22" name="Oval 30"/>
          <p:cNvSpPr>
            <a:spLocks noChangeArrowheads="1"/>
          </p:cNvSpPr>
          <p:nvPr/>
        </p:nvSpPr>
        <p:spPr bwMode="auto">
          <a:xfrm>
            <a:off x="4103595" y="4166573"/>
            <a:ext cx="752356" cy="6026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30"/>
          <p:cNvSpPr>
            <a:spLocks noChangeArrowheads="1"/>
          </p:cNvSpPr>
          <p:nvPr/>
        </p:nvSpPr>
        <p:spPr bwMode="auto">
          <a:xfrm>
            <a:off x="10071606" y="3060085"/>
            <a:ext cx="636422" cy="48497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30"/>
          <p:cNvSpPr>
            <a:spLocks noChangeArrowheads="1"/>
          </p:cNvSpPr>
          <p:nvPr/>
        </p:nvSpPr>
        <p:spPr bwMode="auto">
          <a:xfrm>
            <a:off x="6414247" y="4495801"/>
            <a:ext cx="468019" cy="47592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52671" y="3160059"/>
            <a:ext cx="699247" cy="1006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007481" y="3148568"/>
            <a:ext cx="699247" cy="1006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0" y="128532"/>
            <a:ext cx="42851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endParaRPr lang="en-US" alt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9152880" y="5490050"/>
            <a:ext cx="2473873" cy="713119"/>
          </a:xfrm>
          <a:prstGeom prst="wedgeRectCallout">
            <a:avLst>
              <a:gd name="adj1" fmla="val -5888"/>
              <a:gd name="adj2" fmla="val -149934"/>
            </a:avLst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7060366" y="5579403"/>
            <a:ext cx="1711357" cy="713119"/>
          </a:xfrm>
          <a:prstGeom prst="wedgeRectCallout">
            <a:avLst>
              <a:gd name="adj1" fmla="val -46160"/>
              <a:gd name="adj2" fmla="val -115485"/>
            </a:avLst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4437530" y="5652555"/>
            <a:ext cx="2473873" cy="713119"/>
          </a:xfrm>
          <a:prstGeom prst="wedgeRectCallout">
            <a:avLst>
              <a:gd name="adj1" fmla="val -46160"/>
              <a:gd name="adj2" fmla="val -115485"/>
            </a:avLst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17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6162" grpId="0" animBg="1"/>
      <p:bldP spid="61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33441" y="3836895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75841" y="2936782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Hình a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054" y="2987583"/>
            <a:ext cx="2119312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in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1962">
            <a:off x="5118841" y="3139982"/>
            <a:ext cx="2419350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423767" y="6380070"/>
            <a:ext cx="1209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>
                <a:latin typeface="Verdana" panose="020B0604030504040204" pitchFamily="34" charset="0"/>
              </a:rPr>
              <a:t>Hình c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915642" y="5248182"/>
            <a:ext cx="107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Xináp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3837729" y="6097494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472479" y="5884770"/>
            <a:ext cx="1581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VNI-Times" pitchFamily="2" charset="0"/>
              </a:rPr>
              <a:t>Teá baøo cô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7357217" y="5884769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573117" y="5686332"/>
            <a:ext cx="1508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VNI-Times" pitchFamily="2" charset="0"/>
              </a:rPr>
              <a:t>Teá baøo tuyeán</a:t>
            </a:r>
          </a:p>
        </p:txBody>
      </p:sp>
      <p:sp>
        <p:nvSpPr>
          <p:cNvPr id="8205" name="AutoShape 13"/>
          <p:cNvSpPr>
            <a:spLocks/>
          </p:cNvSpPr>
          <p:nvPr/>
        </p:nvSpPr>
        <p:spPr bwMode="auto">
          <a:xfrm>
            <a:off x="7428655" y="3270157"/>
            <a:ext cx="719137" cy="2260600"/>
          </a:xfrm>
          <a:prstGeom prst="rightBrace">
            <a:avLst>
              <a:gd name="adj1" fmla="val 261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8076355" y="4089308"/>
            <a:ext cx="10048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VNI-Times" pitchFamily="2" charset="0"/>
              </a:rPr>
              <a:t>Teá baøo thaàn kinh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194917" y="6365782"/>
            <a:ext cx="1076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Hình b</a:t>
            </a:r>
          </a:p>
        </p:txBody>
      </p:sp>
      <p:grpSp>
        <p:nvGrpSpPr>
          <p:cNvPr id="8209" name="Group 17"/>
          <p:cNvGrpSpPr>
            <a:grpSpLocks/>
          </p:cNvGrpSpPr>
          <p:nvPr/>
        </p:nvGrpSpPr>
        <p:grpSpPr bwMode="auto">
          <a:xfrm>
            <a:off x="7252441" y="103094"/>
            <a:ext cx="4768850" cy="2971800"/>
            <a:chOff x="2736" y="48"/>
            <a:chExt cx="3004" cy="1872"/>
          </a:xfrm>
        </p:grpSpPr>
        <p:grpSp>
          <p:nvGrpSpPr>
            <p:cNvPr id="8210" name="Group 18"/>
            <p:cNvGrpSpPr>
              <a:grpSpLocks/>
            </p:cNvGrpSpPr>
            <p:nvPr/>
          </p:nvGrpSpPr>
          <p:grpSpPr bwMode="auto">
            <a:xfrm>
              <a:off x="2736" y="48"/>
              <a:ext cx="3004" cy="1872"/>
              <a:chOff x="0" y="0"/>
              <a:chExt cx="3004" cy="1872"/>
            </a:xfrm>
          </p:grpSpPr>
          <p:pic>
            <p:nvPicPr>
              <p:cNvPr id="8211" name="Picture 1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27" cy="1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12" name="Line 20"/>
              <p:cNvSpPr>
                <a:spLocks noChangeShapeType="1"/>
              </p:cNvSpPr>
              <p:nvPr/>
            </p:nvSpPr>
            <p:spPr bwMode="auto">
              <a:xfrm>
                <a:off x="468" y="750"/>
                <a:ext cx="2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Text Box 21"/>
              <p:cNvSpPr txBox="1">
                <a:spLocks noChangeArrowheads="1"/>
              </p:cNvSpPr>
              <p:nvPr/>
            </p:nvSpPr>
            <p:spPr bwMode="auto">
              <a:xfrm>
                <a:off x="0" y="632"/>
                <a:ext cx="5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FF3300"/>
                    </a:solidFill>
                    <a:latin typeface="VNI-Times" pitchFamily="2" charset="0"/>
                  </a:rPr>
                  <a:t>Xinaùp</a:t>
                </a:r>
              </a:p>
            </p:txBody>
          </p:sp>
          <p:sp>
            <p:nvSpPr>
              <p:cNvPr id="8214" name="Text Box 22"/>
              <p:cNvSpPr txBox="1">
                <a:spLocks noChangeArrowheads="1"/>
              </p:cNvSpPr>
              <p:nvPr/>
            </p:nvSpPr>
            <p:spPr bwMode="auto">
              <a:xfrm>
                <a:off x="1616" y="711"/>
                <a:ext cx="5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FF3300"/>
                    </a:solidFill>
                    <a:latin typeface="VNI-Times" pitchFamily="2" charset="0"/>
                  </a:rPr>
                  <a:t>Xinaùp</a:t>
                </a:r>
              </a:p>
            </p:txBody>
          </p:sp>
          <p:sp>
            <p:nvSpPr>
              <p:cNvPr id="8215" name="Line 23"/>
              <p:cNvSpPr>
                <a:spLocks noChangeShapeType="1"/>
              </p:cNvSpPr>
              <p:nvPr/>
            </p:nvSpPr>
            <p:spPr bwMode="auto">
              <a:xfrm flipH="1">
                <a:off x="1404" y="829"/>
                <a:ext cx="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6" name="AutoShape 24"/>
              <p:cNvSpPr>
                <a:spLocks/>
              </p:cNvSpPr>
              <p:nvPr/>
            </p:nvSpPr>
            <p:spPr bwMode="auto">
              <a:xfrm>
                <a:off x="1829" y="908"/>
                <a:ext cx="425" cy="829"/>
              </a:xfrm>
              <a:prstGeom prst="rightBrace">
                <a:avLst>
                  <a:gd name="adj1" fmla="val 1625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7" name="Text Box 25"/>
              <p:cNvSpPr txBox="1">
                <a:spLocks noChangeArrowheads="1"/>
              </p:cNvSpPr>
              <p:nvPr/>
            </p:nvSpPr>
            <p:spPr bwMode="auto">
              <a:xfrm>
                <a:off x="2254" y="1192"/>
                <a:ext cx="750" cy="4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 err="1" smtClean="0">
                    <a:latin typeface="VNI-Times" pitchFamily="2" charset="0"/>
                  </a:rPr>
                  <a:t>Tế</a:t>
                </a:r>
                <a:r>
                  <a:rPr lang="en-US" altLang="en-US" dirty="0" smtClean="0">
                    <a:latin typeface="VNI-Times" pitchFamily="2" charset="0"/>
                  </a:rPr>
                  <a:t> </a:t>
                </a:r>
                <a:r>
                  <a:rPr lang="en-US" altLang="en-US" dirty="0" err="1" smtClean="0">
                    <a:latin typeface="VNI-Times" pitchFamily="2" charset="0"/>
                  </a:rPr>
                  <a:t>bào</a:t>
                </a:r>
                <a:r>
                  <a:rPr lang="en-US" altLang="en-US" dirty="0" smtClean="0">
                    <a:latin typeface="VNI-Times" pitchFamily="2" charset="0"/>
                  </a:rPr>
                  <a:t> </a:t>
                </a:r>
                <a:r>
                  <a:rPr lang="en-US" altLang="en-US" dirty="0" err="1" smtClean="0">
                    <a:latin typeface="VNI-Times" pitchFamily="2" charset="0"/>
                  </a:rPr>
                  <a:t>thần</a:t>
                </a:r>
                <a:r>
                  <a:rPr lang="en-US" altLang="en-US" dirty="0" smtClean="0">
                    <a:latin typeface="VNI-Times" pitchFamily="2" charset="0"/>
                  </a:rPr>
                  <a:t> </a:t>
                </a:r>
                <a:r>
                  <a:rPr lang="en-US" altLang="en-US" dirty="0" err="1" smtClean="0">
                    <a:latin typeface="VNI-Times" pitchFamily="2" charset="0"/>
                  </a:rPr>
                  <a:t>kinh</a:t>
                </a:r>
                <a:endParaRPr lang="en-US" altLang="en-US" dirty="0">
                  <a:latin typeface="VNI-Times" pitchFamily="2" charset="0"/>
                </a:endParaRPr>
              </a:p>
            </p:txBody>
          </p:sp>
        </p:grpSp>
        <p:sp>
          <p:nvSpPr>
            <p:cNvPr id="8218" name="Text Box 26"/>
            <p:cNvSpPr txBox="1">
              <a:spLocks noChangeArrowheads="1"/>
            </p:cNvSpPr>
            <p:nvPr/>
          </p:nvSpPr>
          <p:spPr bwMode="auto">
            <a:xfrm>
              <a:off x="3408" y="1680"/>
              <a:ext cx="7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VNI-Times" pitchFamily="2" charset="0"/>
                </a:rPr>
                <a:t>Hình a</a:t>
              </a:r>
            </a:p>
          </p:txBody>
        </p:sp>
      </p:grpSp>
      <p:sp>
        <p:nvSpPr>
          <p:cNvPr id="8220" name="Line 28"/>
          <p:cNvSpPr>
            <a:spLocks noChangeShapeType="1"/>
          </p:cNvSpPr>
          <p:nvPr/>
        </p:nvSpPr>
        <p:spPr bwMode="auto">
          <a:xfrm flipH="1">
            <a:off x="4890241" y="5589494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5728441" y="5513294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0" y="128532"/>
            <a:ext cx="42851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endParaRPr lang="en-US" alt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238711" y="1750865"/>
            <a:ext cx="3733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245434" y="764108"/>
            <a:ext cx="3720353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167801" y="3482069"/>
            <a:ext cx="3720353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5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389530" y="3068483"/>
            <a:ext cx="5334000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kinh-thần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alt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kinh-cơ</a:t>
            </a:r>
            <a:endParaRPr lang="en-US" alt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kinh-tuyến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21340" y="165848"/>
            <a:ext cx="45271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endParaRPr lang="en-US" alt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21340" y="1065214"/>
            <a:ext cx="1083384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sz="28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28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u="sng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u="sng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800" b="1" u="sng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 </a:t>
            </a:r>
            <a:r>
              <a:rPr lang="en-US" altLang="en-US" sz="28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kinh,TB</a:t>
            </a:r>
            <a:r>
              <a:rPr lang="en-US" altLang="en-US" sz="28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TB </a:t>
            </a:r>
            <a:r>
              <a:rPr lang="en-US" altLang="en-US" sz="28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sz="28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042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89112" y="-58638"/>
            <a:ext cx="842682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endParaRPr lang="en-US" altLang="en-US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spcBef>
                <a:spcPct val="50000"/>
              </a:spcBef>
              <a:buAutoNum type="arabicPeriod"/>
            </a:pP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altLang="en-US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89112" y="1215115"/>
            <a:ext cx="114770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0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0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0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0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0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0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000" b="1" dirty="0" smtClean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Synapse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điện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gặp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ở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chức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năng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liên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kết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(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cơ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trơn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cơ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tim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ít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ở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thần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kinh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  <a:r>
              <a:rPr lang="en-US" altLang="en-US" sz="3000" b="1" dirty="0">
                <a:solidFill>
                  <a:srgbClr val="1116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800" b="1" dirty="0">
              <a:solidFill>
                <a:srgbClr val="1116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468" name="Picture 4" descr="synap die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68600"/>
            <a:ext cx="4876800" cy="3676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781800" y="6356817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Xinap điện </a:t>
            </a:r>
          </a:p>
        </p:txBody>
      </p:sp>
      <p:pic>
        <p:nvPicPr>
          <p:cNvPr id="4101" name="Picture 2" descr="neortransmitt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95440"/>
            <a:ext cx="4114800" cy="36655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286000" y="6356817"/>
            <a:ext cx="3505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</a:rPr>
              <a:t>Xinap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hóa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228600" y="217333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ĐV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4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9" grpId="0"/>
      <p:bldP spid="624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662082" y="219635"/>
            <a:ext cx="8305800" cy="6400800"/>
            <a:chOff x="3662082" y="219635"/>
            <a:chExt cx="8305800" cy="6400800"/>
          </a:xfrm>
        </p:grpSpPr>
        <p:grpSp>
          <p:nvGrpSpPr>
            <p:cNvPr id="71684" name="Group 4"/>
            <p:cNvGrpSpPr>
              <a:grpSpLocks/>
            </p:cNvGrpSpPr>
            <p:nvPr/>
          </p:nvGrpSpPr>
          <p:grpSpPr bwMode="auto">
            <a:xfrm>
              <a:off x="3662082" y="219635"/>
              <a:ext cx="8305800" cy="6400800"/>
              <a:chOff x="288" y="144"/>
              <a:chExt cx="5232" cy="4032"/>
            </a:xfrm>
          </p:grpSpPr>
          <p:pic>
            <p:nvPicPr>
              <p:cNvPr id="71685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144"/>
                <a:ext cx="5232" cy="3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686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648"/>
                <a:ext cx="5212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1687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695" y="3515286"/>
              <a:ext cx="5554662" cy="1090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688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2634" y="3464289"/>
              <a:ext cx="5241925" cy="1089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1689" name="Group 9"/>
            <p:cNvGrpSpPr>
              <a:grpSpLocks/>
            </p:cNvGrpSpPr>
            <p:nvPr/>
          </p:nvGrpSpPr>
          <p:grpSpPr bwMode="auto">
            <a:xfrm>
              <a:off x="6710082" y="1210236"/>
              <a:ext cx="2154238" cy="1470025"/>
              <a:chOff x="2208" y="816"/>
              <a:chExt cx="1357" cy="878"/>
            </a:xfrm>
          </p:grpSpPr>
          <p:pic>
            <p:nvPicPr>
              <p:cNvPr id="71690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6" y="816"/>
                <a:ext cx="532" cy="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691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452714">
                <a:off x="3262" y="1114"/>
                <a:ext cx="303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692" name="Picture 1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8" y="1200"/>
                <a:ext cx="347" cy="4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1704" name="Group 24"/>
            <p:cNvGrpSpPr>
              <a:grpSpLocks/>
            </p:cNvGrpSpPr>
            <p:nvPr/>
          </p:nvGrpSpPr>
          <p:grpSpPr bwMode="auto">
            <a:xfrm>
              <a:off x="8843682" y="2886635"/>
              <a:ext cx="457200" cy="450850"/>
              <a:chOff x="3552" y="1824"/>
              <a:chExt cx="288" cy="284"/>
            </a:xfrm>
          </p:grpSpPr>
          <p:grpSp>
            <p:nvGrpSpPr>
              <p:cNvPr id="71705" name="Group 25"/>
              <p:cNvGrpSpPr>
                <a:grpSpLocks/>
              </p:cNvGrpSpPr>
              <p:nvPr/>
            </p:nvGrpSpPr>
            <p:grpSpPr bwMode="auto">
              <a:xfrm rot="-237619">
                <a:off x="3552" y="1824"/>
                <a:ext cx="288" cy="284"/>
                <a:chOff x="700" y="1508"/>
                <a:chExt cx="288" cy="288"/>
              </a:xfrm>
            </p:grpSpPr>
            <p:sp>
              <p:nvSpPr>
                <p:cNvPr id="71706" name="Oval 26"/>
                <p:cNvSpPr>
                  <a:spLocks noChangeArrowheads="1"/>
                </p:cNvSpPr>
                <p:nvPr/>
              </p:nvSpPr>
              <p:spPr bwMode="auto">
                <a:xfrm>
                  <a:off x="720" y="1536"/>
                  <a:ext cx="240" cy="240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07" name="Oval 27"/>
                <p:cNvSpPr>
                  <a:spLocks noChangeArrowheads="1"/>
                </p:cNvSpPr>
                <p:nvPr/>
              </p:nvSpPr>
              <p:spPr bwMode="auto">
                <a:xfrm>
                  <a:off x="700" y="1508"/>
                  <a:ext cx="288" cy="288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1708" name="Oval 28"/>
              <p:cNvSpPr>
                <a:spLocks noChangeArrowheads="1"/>
              </p:cNvSpPr>
              <p:nvPr/>
            </p:nvSpPr>
            <p:spPr bwMode="auto">
              <a:xfrm rot="-285818">
                <a:off x="3618" y="1878"/>
                <a:ext cx="54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09" name="Oval 29"/>
              <p:cNvSpPr>
                <a:spLocks noChangeArrowheads="1"/>
              </p:cNvSpPr>
              <p:nvPr/>
            </p:nvSpPr>
            <p:spPr bwMode="auto">
              <a:xfrm rot="-285818">
                <a:off x="3672" y="1847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10" name="Oval 30"/>
              <p:cNvSpPr>
                <a:spLocks noChangeArrowheads="1"/>
              </p:cNvSpPr>
              <p:nvPr/>
            </p:nvSpPr>
            <p:spPr bwMode="auto">
              <a:xfrm rot="-285818">
                <a:off x="3672" y="1930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11" name="Oval 31"/>
              <p:cNvSpPr>
                <a:spLocks noChangeArrowheads="1"/>
              </p:cNvSpPr>
              <p:nvPr/>
            </p:nvSpPr>
            <p:spPr bwMode="auto">
              <a:xfrm rot="-285818">
                <a:off x="3725" y="1878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12" name="Oval 32"/>
              <p:cNvSpPr>
                <a:spLocks noChangeArrowheads="1"/>
              </p:cNvSpPr>
              <p:nvPr/>
            </p:nvSpPr>
            <p:spPr bwMode="auto">
              <a:xfrm rot="-285818">
                <a:off x="3747" y="1930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13" name="Oval 33"/>
              <p:cNvSpPr>
                <a:spLocks noChangeArrowheads="1"/>
              </p:cNvSpPr>
              <p:nvPr/>
            </p:nvSpPr>
            <p:spPr bwMode="auto">
              <a:xfrm rot="-285818">
                <a:off x="3607" y="1972"/>
                <a:ext cx="54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14" name="Oval 34"/>
              <p:cNvSpPr>
                <a:spLocks noChangeArrowheads="1"/>
              </p:cNvSpPr>
              <p:nvPr/>
            </p:nvSpPr>
            <p:spPr bwMode="auto">
              <a:xfrm rot="-285818">
                <a:off x="3661" y="2013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15" name="Oval 35"/>
              <p:cNvSpPr>
                <a:spLocks noChangeArrowheads="1"/>
              </p:cNvSpPr>
              <p:nvPr/>
            </p:nvSpPr>
            <p:spPr bwMode="auto">
              <a:xfrm rot="-285818">
                <a:off x="3725" y="1981"/>
                <a:ext cx="53" cy="53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16" name="Group 36"/>
            <p:cNvGrpSpPr>
              <a:grpSpLocks/>
            </p:cNvGrpSpPr>
            <p:nvPr/>
          </p:nvGrpSpPr>
          <p:grpSpPr bwMode="auto">
            <a:xfrm>
              <a:off x="7224432" y="2429435"/>
              <a:ext cx="457200" cy="450850"/>
              <a:chOff x="2572" y="1536"/>
              <a:chExt cx="288" cy="284"/>
            </a:xfrm>
          </p:grpSpPr>
          <p:grpSp>
            <p:nvGrpSpPr>
              <p:cNvPr id="71717" name="Group 37"/>
              <p:cNvGrpSpPr>
                <a:grpSpLocks/>
              </p:cNvGrpSpPr>
              <p:nvPr/>
            </p:nvGrpSpPr>
            <p:grpSpPr bwMode="auto">
              <a:xfrm rot="-237619">
                <a:off x="2572" y="1536"/>
                <a:ext cx="288" cy="284"/>
                <a:chOff x="700" y="1508"/>
                <a:chExt cx="288" cy="288"/>
              </a:xfrm>
            </p:grpSpPr>
            <p:sp>
              <p:nvSpPr>
                <p:cNvPr id="71718" name="Oval 38"/>
                <p:cNvSpPr>
                  <a:spLocks noChangeArrowheads="1"/>
                </p:cNvSpPr>
                <p:nvPr/>
              </p:nvSpPr>
              <p:spPr bwMode="auto">
                <a:xfrm>
                  <a:off x="720" y="1536"/>
                  <a:ext cx="240" cy="240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19" name="Oval 39"/>
                <p:cNvSpPr>
                  <a:spLocks noChangeArrowheads="1"/>
                </p:cNvSpPr>
                <p:nvPr/>
              </p:nvSpPr>
              <p:spPr bwMode="auto">
                <a:xfrm>
                  <a:off x="700" y="1508"/>
                  <a:ext cx="288" cy="288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1720" name="Oval 40"/>
              <p:cNvSpPr>
                <a:spLocks noChangeArrowheads="1"/>
              </p:cNvSpPr>
              <p:nvPr/>
            </p:nvSpPr>
            <p:spPr bwMode="auto">
              <a:xfrm rot="-285818">
                <a:off x="2638" y="1603"/>
                <a:ext cx="54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1" name="Oval 41"/>
              <p:cNvSpPr>
                <a:spLocks noChangeArrowheads="1"/>
              </p:cNvSpPr>
              <p:nvPr/>
            </p:nvSpPr>
            <p:spPr bwMode="auto">
              <a:xfrm rot="-285818">
                <a:off x="2692" y="1572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2" name="Oval 42"/>
              <p:cNvSpPr>
                <a:spLocks noChangeArrowheads="1"/>
              </p:cNvSpPr>
              <p:nvPr/>
            </p:nvSpPr>
            <p:spPr bwMode="auto">
              <a:xfrm rot="-285818">
                <a:off x="2692" y="1655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3" name="Oval 43"/>
              <p:cNvSpPr>
                <a:spLocks noChangeArrowheads="1"/>
              </p:cNvSpPr>
              <p:nvPr/>
            </p:nvSpPr>
            <p:spPr bwMode="auto">
              <a:xfrm rot="-285818">
                <a:off x="2745" y="1603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4" name="Oval 44"/>
              <p:cNvSpPr>
                <a:spLocks noChangeArrowheads="1"/>
              </p:cNvSpPr>
              <p:nvPr/>
            </p:nvSpPr>
            <p:spPr bwMode="auto">
              <a:xfrm rot="-285818">
                <a:off x="2767" y="1655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5" name="Oval 45"/>
              <p:cNvSpPr>
                <a:spLocks noChangeArrowheads="1"/>
              </p:cNvSpPr>
              <p:nvPr/>
            </p:nvSpPr>
            <p:spPr bwMode="auto">
              <a:xfrm rot="-285818">
                <a:off x="2627" y="1697"/>
                <a:ext cx="54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6" name="Oval 46"/>
              <p:cNvSpPr>
                <a:spLocks noChangeArrowheads="1"/>
              </p:cNvSpPr>
              <p:nvPr/>
            </p:nvSpPr>
            <p:spPr bwMode="auto">
              <a:xfrm rot="-285818">
                <a:off x="2681" y="1738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7" name="Oval 47"/>
              <p:cNvSpPr>
                <a:spLocks noChangeArrowheads="1"/>
              </p:cNvSpPr>
              <p:nvPr/>
            </p:nvSpPr>
            <p:spPr bwMode="auto">
              <a:xfrm rot="-285818">
                <a:off x="2745" y="1706"/>
                <a:ext cx="53" cy="53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28" name="Group 48"/>
            <p:cNvGrpSpPr>
              <a:grpSpLocks/>
            </p:cNvGrpSpPr>
            <p:nvPr/>
          </p:nvGrpSpPr>
          <p:grpSpPr bwMode="auto">
            <a:xfrm>
              <a:off x="6862482" y="3083485"/>
              <a:ext cx="457200" cy="450850"/>
              <a:chOff x="2304" y="1948"/>
              <a:chExt cx="288" cy="284"/>
            </a:xfrm>
          </p:grpSpPr>
          <p:grpSp>
            <p:nvGrpSpPr>
              <p:cNvPr id="71729" name="Group 49"/>
              <p:cNvGrpSpPr>
                <a:grpSpLocks/>
              </p:cNvGrpSpPr>
              <p:nvPr/>
            </p:nvGrpSpPr>
            <p:grpSpPr bwMode="auto">
              <a:xfrm rot="-237619">
                <a:off x="2304" y="1948"/>
                <a:ext cx="288" cy="284"/>
                <a:chOff x="700" y="1508"/>
                <a:chExt cx="288" cy="288"/>
              </a:xfrm>
            </p:grpSpPr>
            <p:sp>
              <p:nvSpPr>
                <p:cNvPr id="71730" name="Oval 50"/>
                <p:cNvSpPr>
                  <a:spLocks noChangeArrowheads="1"/>
                </p:cNvSpPr>
                <p:nvPr/>
              </p:nvSpPr>
              <p:spPr bwMode="auto">
                <a:xfrm>
                  <a:off x="720" y="1536"/>
                  <a:ext cx="240" cy="240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31" name="Oval 51"/>
                <p:cNvSpPr>
                  <a:spLocks noChangeArrowheads="1"/>
                </p:cNvSpPr>
                <p:nvPr/>
              </p:nvSpPr>
              <p:spPr bwMode="auto">
                <a:xfrm>
                  <a:off x="700" y="1508"/>
                  <a:ext cx="288" cy="288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1732" name="Oval 52"/>
              <p:cNvSpPr>
                <a:spLocks noChangeArrowheads="1"/>
              </p:cNvSpPr>
              <p:nvPr/>
            </p:nvSpPr>
            <p:spPr bwMode="auto">
              <a:xfrm rot="-285818">
                <a:off x="2370" y="2015"/>
                <a:ext cx="54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33" name="Oval 53"/>
              <p:cNvSpPr>
                <a:spLocks noChangeArrowheads="1"/>
              </p:cNvSpPr>
              <p:nvPr/>
            </p:nvSpPr>
            <p:spPr bwMode="auto">
              <a:xfrm rot="-285818">
                <a:off x="2424" y="1984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34" name="Oval 54"/>
              <p:cNvSpPr>
                <a:spLocks noChangeArrowheads="1"/>
              </p:cNvSpPr>
              <p:nvPr/>
            </p:nvSpPr>
            <p:spPr bwMode="auto">
              <a:xfrm rot="-285818">
                <a:off x="2424" y="2067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35" name="Oval 55"/>
              <p:cNvSpPr>
                <a:spLocks noChangeArrowheads="1"/>
              </p:cNvSpPr>
              <p:nvPr/>
            </p:nvSpPr>
            <p:spPr bwMode="auto">
              <a:xfrm rot="-285818">
                <a:off x="2477" y="2015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36" name="Oval 56"/>
              <p:cNvSpPr>
                <a:spLocks noChangeArrowheads="1"/>
              </p:cNvSpPr>
              <p:nvPr/>
            </p:nvSpPr>
            <p:spPr bwMode="auto">
              <a:xfrm rot="-285818">
                <a:off x="2499" y="2067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37" name="Oval 57"/>
              <p:cNvSpPr>
                <a:spLocks noChangeArrowheads="1"/>
              </p:cNvSpPr>
              <p:nvPr/>
            </p:nvSpPr>
            <p:spPr bwMode="auto">
              <a:xfrm rot="-285818">
                <a:off x="2359" y="2109"/>
                <a:ext cx="54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38" name="Oval 58"/>
              <p:cNvSpPr>
                <a:spLocks noChangeArrowheads="1"/>
              </p:cNvSpPr>
              <p:nvPr/>
            </p:nvSpPr>
            <p:spPr bwMode="auto">
              <a:xfrm rot="-285818">
                <a:off x="2413" y="2150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39" name="Oval 59"/>
              <p:cNvSpPr>
                <a:spLocks noChangeArrowheads="1"/>
              </p:cNvSpPr>
              <p:nvPr/>
            </p:nvSpPr>
            <p:spPr bwMode="auto">
              <a:xfrm rot="-285818">
                <a:off x="2477" y="2118"/>
                <a:ext cx="53" cy="53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40" name="Group 60"/>
            <p:cNvGrpSpPr>
              <a:grpSpLocks/>
            </p:cNvGrpSpPr>
            <p:nvPr/>
          </p:nvGrpSpPr>
          <p:grpSpPr bwMode="auto">
            <a:xfrm>
              <a:off x="8996082" y="2429435"/>
              <a:ext cx="457200" cy="450850"/>
              <a:chOff x="708" y="1524"/>
              <a:chExt cx="260" cy="260"/>
            </a:xfrm>
          </p:grpSpPr>
          <p:grpSp>
            <p:nvGrpSpPr>
              <p:cNvPr id="71741" name="Group 61"/>
              <p:cNvGrpSpPr>
                <a:grpSpLocks/>
              </p:cNvGrpSpPr>
              <p:nvPr/>
            </p:nvGrpSpPr>
            <p:grpSpPr bwMode="auto">
              <a:xfrm rot="-237619">
                <a:off x="708" y="1524"/>
                <a:ext cx="260" cy="260"/>
                <a:chOff x="700" y="1508"/>
                <a:chExt cx="288" cy="288"/>
              </a:xfrm>
            </p:grpSpPr>
            <p:sp>
              <p:nvSpPr>
                <p:cNvPr id="71742" name="Oval 62"/>
                <p:cNvSpPr>
                  <a:spLocks noChangeArrowheads="1"/>
                </p:cNvSpPr>
                <p:nvPr/>
              </p:nvSpPr>
              <p:spPr bwMode="auto">
                <a:xfrm>
                  <a:off x="720" y="1536"/>
                  <a:ext cx="240" cy="240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43" name="Oval 63"/>
                <p:cNvSpPr>
                  <a:spLocks noChangeArrowheads="1"/>
                </p:cNvSpPr>
                <p:nvPr/>
              </p:nvSpPr>
              <p:spPr bwMode="auto">
                <a:xfrm>
                  <a:off x="700" y="1508"/>
                  <a:ext cx="288" cy="288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1744" name="Oval 64"/>
              <p:cNvSpPr>
                <a:spLocks noChangeArrowheads="1"/>
              </p:cNvSpPr>
              <p:nvPr/>
            </p:nvSpPr>
            <p:spPr bwMode="auto">
              <a:xfrm rot="-285818">
                <a:off x="768" y="1585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45" name="Oval 65"/>
              <p:cNvSpPr>
                <a:spLocks noChangeArrowheads="1"/>
              </p:cNvSpPr>
              <p:nvPr/>
            </p:nvSpPr>
            <p:spPr bwMode="auto">
              <a:xfrm rot="-285818">
                <a:off x="816" y="1557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46" name="Oval 66"/>
              <p:cNvSpPr>
                <a:spLocks noChangeArrowheads="1"/>
              </p:cNvSpPr>
              <p:nvPr/>
            </p:nvSpPr>
            <p:spPr bwMode="auto">
              <a:xfrm rot="-285818">
                <a:off x="816" y="1633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47" name="Oval 67"/>
              <p:cNvSpPr>
                <a:spLocks noChangeArrowheads="1"/>
              </p:cNvSpPr>
              <p:nvPr/>
            </p:nvSpPr>
            <p:spPr bwMode="auto">
              <a:xfrm rot="-285818">
                <a:off x="864" y="1585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48" name="Oval 68"/>
              <p:cNvSpPr>
                <a:spLocks noChangeArrowheads="1"/>
              </p:cNvSpPr>
              <p:nvPr/>
            </p:nvSpPr>
            <p:spPr bwMode="auto">
              <a:xfrm rot="-285818">
                <a:off x="884" y="1633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49" name="Oval 69"/>
              <p:cNvSpPr>
                <a:spLocks noChangeArrowheads="1"/>
              </p:cNvSpPr>
              <p:nvPr/>
            </p:nvSpPr>
            <p:spPr bwMode="auto">
              <a:xfrm rot="-285818">
                <a:off x="758" y="1671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0" name="Oval 70"/>
              <p:cNvSpPr>
                <a:spLocks noChangeArrowheads="1"/>
              </p:cNvSpPr>
              <p:nvPr/>
            </p:nvSpPr>
            <p:spPr bwMode="auto">
              <a:xfrm rot="-285818">
                <a:off x="806" y="1709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1" name="Oval 71"/>
              <p:cNvSpPr>
                <a:spLocks noChangeArrowheads="1"/>
              </p:cNvSpPr>
              <p:nvPr/>
            </p:nvSpPr>
            <p:spPr bwMode="auto">
              <a:xfrm rot="-285818">
                <a:off x="864" y="1680"/>
                <a:ext cx="48" cy="48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52" name="Group 72"/>
            <p:cNvGrpSpPr>
              <a:grpSpLocks/>
            </p:cNvGrpSpPr>
            <p:nvPr/>
          </p:nvGrpSpPr>
          <p:grpSpPr bwMode="auto">
            <a:xfrm>
              <a:off x="8005482" y="3267635"/>
              <a:ext cx="457200" cy="450850"/>
              <a:chOff x="708" y="1524"/>
              <a:chExt cx="260" cy="260"/>
            </a:xfrm>
          </p:grpSpPr>
          <p:grpSp>
            <p:nvGrpSpPr>
              <p:cNvPr id="71753" name="Group 73"/>
              <p:cNvGrpSpPr>
                <a:grpSpLocks/>
              </p:cNvGrpSpPr>
              <p:nvPr/>
            </p:nvGrpSpPr>
            <p:grpSpPr bwMode="auto">
              <a:xfrm rot="-237619">
                <a:off x="708" y="1524"/>
                <a:ext cx="260" cy="260"/>
                <a:chOff x="700" y="1508"/>
                <a:chExt cx="288" cy="288"/>
              </a:xfrm>
            </p:grpSpPr>
            <p:sp>
              <p:nvSpPr>
                <p:cNvPr id="71754" name="Oval 74"/>
                <p:cNvSpPr>
                  <a:spLocks noChangeArrowheads="1"/>
                </p:cNvSpPr>
                <p:nvPr/>
              </p:nvSpPr>
              <p:spPr bwMode="auto">
                <a:xfrm>
                  <a:off x="720" y="1536"/>
                  <a:ext cx="240" cy="240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55" name="Oval 75"/>
                <p:cNvSpPr>
                  <a:spLocks noChangeArrowheads="1"/>
                </p:cNvSpPr>
                <p:nvPr/>
              </p:nvSpPr>
              <p:spPr bwMode="auto">
                <a:xfrm>
                  <a:off x="700" y="1508"/>
                  <a:ext cx="288" cy="288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1756" name="Oval 76"/>
              <p:cNvSpPr>
                <a:spLocks noChangeArrowheads="1"/>
              </p:cNvSpPr>
              <p:nvPr/>
            </p:nvSpPr>
            <p:spPr bwMode="auto">
              <a:xfrm rot="-285818">
                <a:off x="768" y="1585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7" name="Oval 77"/>
              <p:cNvSpPr>
                <a:spLocks noChangeArrowheads="1"/>
              </p:cNvSpPr>
              <p:nvPr/>
            </p:nvSpPr>
            <p:spPr bwMode="auto">
              <a:xfrm rot="-285818">
                <a:off x="816" y="1557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8" name="Oval 78"/>
              <p:cNvSpPr>
                <a:spLocks noChangeArrowheads="1"/>
              </p:cNvSpPr>
              <p:nvPr/>
            </p:nvSpPr>
            <p:spPr bwMode="auto">
              <a:xfrm rot="-285818">
                <a:off x="816" y="1633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9" name="Oval 79"/>
              <p:cNvSpPr>
                <a:spLocks noChangeArrowheads="1"/>
              </p:cNvSpPr>
              <p:nvPr/>
            </p:nvSpPr>
            <p:spPr bwMode="auto">
              <a:xfrm rot="-285818">
                <a:off x="864" y="1585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60" name="Oval 80"/>
              <p:cNvSpPr>
                <a:spLocks noChangeArrowheads="1"/>
              </p:cNvSpPr>
              <p:nvPr/>
            </p:nvSpPr>
            <p:spPr bwMode="auto">
              <a:xfrm rot="-285818">
                <a:off x="884" y="1633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61" name="Oval 81"/>
              <p:cNvSpPr>
                <a:spLocks noChangeArrowheads="1"/>
              </p:cNvSpPr>
              <p:nvPr/>
            </p:nvSpPr>
            <p:spPr bwMode="auto">
              <a:xfrm rot="-285818">
                <a:off x="758" y="1671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62" name="Oval 82"/>
              <p:cNvSpPr>
                <a:spLocks noChangeArrowheads="1"/>
              </p:cNvSpPr>
              <p:nvPr/>
            </p:nvSpPr>
            <p:spPr bwMode="auto">
              <a:xfrm rot="-285818">
                <a:off x="806" y="1709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63" name="Oval 83"/>
              <p:cNvSpPr>
                <a:spLocks noChangeArrowheads="1"/>
              </p:cNvSpPr>
              <p:nvPr/>
            </p:nvSpPr>
            <p:spPr bwMode="auto">
              <a:xfrm rot="-285818">
                <a:off x="864" y="1680"/>
                <a:ext cx="48" cy="48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64" name="Group 84"/>
            <p:cNvGrpSpPr>
              <a:grpSpLocks/>
            </p:cNvGrpSpPr>
            <p:nvPr/>
          </p:nvGrpSpPr>
          <p:grpSpPr bwMode="auto">
            <a:xfrm>
              <a:off x="5567082" y="2969185"/>
              <a:ext cx="457200" cy="450850"/>
              <a:chOff x="708" y="1524"/>
              <a:chExt cx="260" cy="260"/>
            </a:xfrm>
          </p:grpSpPr>
          <p:grpSp>
            <p:nvGrpSpPr>
              <p:cNvPr id="71765" name="Group 85"/>
              <p:cNvGrpSpPr>
                <a:grpSpLocks/>
              </p:cNvGrpSpPr>
              <p:nvPr/>
            </p:nvGrpSpPr>
            <p:grpSpPr bwMode="auto">
              <a:xfrm rot="-237619">
                <a:off x="708" y="1524"/>
                <a:ext cx="260" cy="260"/>
                <a:chOff x="700" y="1508"/>
                <a:chExt cx="288" cy="288"/>
              </a:xfrm>
            </p:grpSpPr>
            <p:sp>
              <p:nvSpPr>
                <p:cNvPr id="71766" name="Oval 86"/>
                <p:cNvSpPr>
                  <a:spLocks noChangeArrowheads="1"/>
                </p:cNvSpPr>
                <p:nvPr/>
              </p:nvSpPr>
              <p:spPr bwMode="auto">
                <a:xfrm>
                  <a:off x="720" y="1536"/>
                  <a:ext cx="240" cy="240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67" name="Oval 87"/>
                <p:cNvSpPr>
                  <a:spLocks noChangeArrowheads="1"/>
                </p:cNvSpPr>
                <p:nvPr/>
              </p:nvSpPr>
              <p:spPr bwMode="auto">
                <a:xfrm>
                  <a:off x="700" y="1508"/>
                  <a:ext cx="288" cy="288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1768" name="Oval 88"/>
              <p:cNvSpPr>
                <a:spLocks noChangeArrowheads="1"/>
              </p:cNvSpPr>
              <p:nvPr/>
            </p:nvSpPr>
            <p:spPr bwMode="auto">
              <a:xfrm rot="-285818">
                <a:off x="768" y="1585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69" name="Oval 89"/>
              <p:cNvSpPr>
                <a:spLocks noChangeArrowheads="1"/>
              </p:cNvSpPr>
              <p:nvPr/>
            </p:nvSpPr>
            <p:spPr bwMode="auto">
              <a:xfrm rot="-285818">
                <a:off x="816" y="1557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70" name="Oval 90"/>
              <p:cNvSpPr>
                <a:spLocks noChangeArrowheads="1"/>
              </p:cNvSpPr>
              <p:nvPr/>
            </p:nvSpPr>
            <p:spPr bwMode="auto">
              <a:xfrm rot="-285818">
                <a:off x="816" y="1633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71" name="Oval 91"/>
              <p:cNvSpPr>
                <a:spLocks noChangeArrowheads="1"/>
              </p:cNvSpPr>
              <p:nvPr/>
            </p:nvSpPr>
            <p:spPr bwMode="auto">
              <a:xfrm rot="-285818">
                <a:off x="864" y="1585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72" name="Oval 92"/>
              <p:cNvSpPr>
                <a:spLocks noChangeArrowheads="1"/>
              </p:cNvSpPr>
              <p:nvPr/>
            </p:nvSpPr>
            <p:spPr bwMode="auto">
              <a:xfrm rot="-285818">
                <a:off x="884" y="1633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73" name="Oval 93"/>
              <p:cNvSpPr>
                <a:spLocks noChangeArrowheads="1"/>
              </p:cNvSpPr>
              <p:nvPr/>
            </p:nvSpPr>
            <p:spPr bwMode="auto">
              <a:xfrm rot="-285818">
                <a:off x="758" y="1671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74" name="Oval 94"/>
              <p:cNvSpPr>
                <a:spLocks noChangeArrowheads="1"/>
              </p:cNvSpPr>
              <p:nvPr/>
            </p:nvSpPr>
            <p:spPr bwMode="auto">
              <a:xfrm rot="-285818">
                <a:off x="806" y="1709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75" name="Oval 95"/>
              <p:cNvSpPr>
                <a:spLocks noChangeArrowheads="1"/>
              </p:cNvSpPr>
              <p:nvPr/>
            </p:nvSpPr>
            <p:spPr bwMode="auto">
              <a:xfrm rot="-285818">
                <a:off x="864" y="1680"/>
                <a:ext cx="48" cy="48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76" name="Group 96"/>
            <p:cNvGrpSpPr>
              <a:grpSpLocks/>
            </p:cNvGrpSpPr>
            <p:nvPr/>
          </p:nvGrpSpPr>
          <p:grpSpPr bwMode="auto">
            <a:xfrm>
              <a:off x="6329082" y="2588185"/>
              <a:ext cx="457200" cy="450850"/>
              <a:chOff x="708" y="1524"/>
              <a:chExt cx="260" cy="260"/>
            </a:xfrm>
          </p:grpSpPr>
          <p:grpSp>
            <p:nvGrpSpPr>
              <p:cNvPr id="71777" name="Group 97"/>
              <p:cNvGrpSpPr>
                <a:grpSpLocks/>
              </p:cNvGrpSpPr>
              <p:nvPr/>
            </p:nvGrpSpPr>
            <p:grpSpPr bwMode="auto">
              <a:xfrm rot="-237619">
                <a:off x="708" y="1524"/>
                <a:ext cx="260" cy="260"/>
                <a:chOff x="700" y="1508"/>
                <a:chExt cx="288" cy="288"/>
              </a:xfrm>
            </p:grpSpPr>
            <p:sp>
              <p:nvSpPr>
                <p:cNvPr id="71778" name="Oval 98"/>
                <p:cNvSpPr>
                  <a:spLocks noChangeArrowheads="1"/>
                </p:cNvSpPr>
                <p:nvPr/>
              </p:nvSpPr>
              <p:spPr bwMode="auto">
                <a:xfrm>
                  <a:off x="720" y="1536"/>
                  <a:ext cx="240" cy="240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79" name="Oval 99"/>
                <p:cNvSpPr>
                  <a:spLocks noChangeArrowheads="1"/>
                </p:cNvSpPr>
                <p:nvPr/>
              </p:nvSpPr>
              <p:spPr bwMode="auto">
                <a:xfrm>
                  <a:off x="700" y="1508"/>
                  <a:ext cx="288" cy="288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1780" name="Oval 100"/>
              <p:cNvSpPr>
                <a:spLocks noChangeArrowheads="1"/>
              </p:cNvSpPr>
              <p:nvPr/>
            </p:nvSpPr>
            <p:spPr bwMode="auto">
              <a:xfrm rot="-285818">
                <a:off x="768" y="1585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81" name="Oval 101"/>
              <p:cNvSpPr>
                <a:spLocks noChangeArrowheads="1"/>
              </p:cNvSpPr>
              <p:nvPr/>
            </p:nvSpPr>
            <p:spPr bwMode="auto">
              <a:xfrm rot="-285818">
                <a:off x="816" y="1557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82" name="Oval 102"/>
              <p:cNvSpPr>
                <a:spLocks noChangeArrowheads="1"/>
              </p:cNvSpPr>
              <p:nvPr/>
            </p:nvSpPr>
            <p:spPr bwMode="auto">
              <a:xfrm rot="-285818">
                <a:off x="816" y="1633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83" name="Oval 103"/>
              <p:cNvSpPr>
                <a:spLocks noChangeArrowheads="1"/>
              </p:cNvSpPr>
              <p:nvPr/>
            </p:nvSpPr>
            <p:spPr bwMode="auto">
              <a:xfrm rot="-285818">
                <a:off x="864" y="1585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84" name="Oval 104"/>
              <p:cNvSpPr>
                <a:spLocks noChangeArrowheads="1"/>
              </p:cNvSpPr>
              <p:nvPr/>
            </p:nvSpPr>
            <p:spPr bwMode="auto">
              <a:xfrm rot="-285818">
                <a:off x="884" y="1633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85" name="Oval 105"/>
              <p:cNvSpPr>
                <a:spLocks noChangeArrowheads="1"/>
              </p:cNvSpPr>
              <p:nvPr/>
            </p:nvSpPr>
            <p:spPr bwMode="auto">
              <a:xfrm rot="-285818">
                <a:off x="758" y="1671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86" name="Oval 106"/>
              <p:cNvSpPr>
                <a:spLocks noChangeArrowheads="1"/>
              </p:cNvSpPr>
              <p:nvPr/>
            </p:nvSpPr>
            <p:spPr bwMode="auto">
              <a:xfrm rot="-285818">
                <a:off x="806" y="1709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87" name="Oval 107"/>
              <p:cNvSpPr>
                <a:spLocks noChangeArrowheads="1"/>
              </p:cNvSpPr>
              <p:nvPr/>
            </p:nvSpPr>
            <p:spPr bwMode="auto">
              <a:xfrm rot="-285818">
                <a:off x="864" y="1680"/>
                <a:ext cx="48" cy="48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88" name="Oval 108"/>
            <p:cNvSpPr>
              <a:spLocks noChangeArrowheads="1"/>
            </p:cNvSpPr>
            <p:nvPr/>
          </p:nvSpPr>
          <p:spPr bwMode="auto">
            <a:xfrm rot="-285818">
              <a:off x="5719483" y="4029636"/>
              <a:ext cx="85725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9" name="Oval 109"/>
            <p:cNvSpPr>
              <a:spLocks noChangeArrowheads="1"/>
            </p:cNvSpPr>
            <p:nvPr/>
          </p:nvSpPr>
          <p:spPr bwMode="auto">
            <a:xfrm rot="-285818">
              <a:off x="5795682" y="410583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0" name="Oval 110"/>
            <p:cNvSpPr>
              <a:spLocks noChangeArrowheads="1"/>
            </p:cNvSpPr>
            <p:nvPr/>
          </p:nvSpPr>
          <p:spPr bwMode="auto">
            <a:xfrm rot="-285818">
              <a:off x="5871882" y="3816911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1" name="Oval 111"/>
            <p:cNvSpPr>
              <a:spLocks noChangeArrowheads="1"/>
            </p:cNvSpPr>
            <p:nvPr/>
          </p:nvSpPr>
          <p:spPr bwMode="auto">
            <a:xfrm rot="-285818">
              <a:off x="5871882" y="410583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2" name="Oval 112"/>
            <p:cNvSpPr>
              <a:spLocks noChangeArrowheads="1"/>
            </p:cNvSpPr>
            <p:nvPr/>
          </p:nvSpPr>
          <p:spPr bwMode="auto">
            <a:xfrm rot="-285818">
              <a:off x="5827432" y="3937561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3" name="Oval 113"/>
            <p:cNvSpPr>
              <a:spLocks noChangeArrowheads="1"/>
            </p:cNvSpPr>
            <p:nvPr/>
          </p:nvSpPr>
          <p:spPr bwMode="auto">
            <a:xfrm rot="-285818">
              <a:off x="5719483" y="3801036"/>
              <a:ext cx="85725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4" name="Oval 114"/>
            <p:cNvSpPr>
              <a:spLocks noChangeArrowheads="1"/>
            </p:cNvSpPr>
            <p:nvPr/>
          </p:nvSpPr>
          <p:spPr bwMode="auto">
            <a:xfrm rot="-285818">
              <a:off x="5643282" y="395343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5" name="Oval 115"/>
            <p:cNvSpPr>
              <a:spLocks noChangeArrowheads="1"/>
            </p:cNvSpPr>
            <p:nvPr/>
          </p:nvSpPr>
          <p:spPr bwMode="auto">
            <a:xfrm rot="-285818">
              <a:off x="5948082" y="4029635"/>
              <a:ext cx="84138" cy="84138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796" name="Group 116"/>
            <p:cNvGrpSpPr>
              <a:grpSpLocks/>
            </p:cNvGrpSpPr>
            <p:nvPr/>
          </p:nvGrpSpPr>
          <p:grpSpPr bwMode="auto">
            <a:xfrm>
              <a:off x="7929282" y="2277035"/>
              <a:ext cx="457200" cy="450850"/>
              <a:chOff x="708" y="1524"/>
              <a:chExt cx="260" cy="260"/>
            </a:xfrm>
          </p:grpSpPr>
          <p:grpSp>
            <p:nvGrpSpPr>
              <p:cNvPr id="71797" name="Group 117"/>
              <p:cNvGrpSpPr>
                <a:grpSpLocks/>
              </p:cNvGrpSpPr>
              <p:nvPr/>
            </p:nvGrpSpPr>
            <p:grpSpPr bwMode="auto">
              <a:xfrm rot="-237619">
                <a:off x="708" y="1524"/>
                <a:ext cx="260" cy="260"/>
                <a:chOff x="700" y="1508"/>
                <a:chExt cx="288" cy="288"/>
              </a:xfrm>
            </p:grpSpPr>
            <p:sp>
              <p:nvSpPr>
                <p:cNvPr id="71798" name="Oval 118"/>
                <p:cNvSpPr>
                  <a:spLocks noChangeArrowheads="1"/>
                </p:cNvSpPr>
                <p:nvPr/>
              </p:nvSpPr>
              <p:spPr bwMode="auto">
                <a:xfrm>
                  <a:off x="720" y="1536"/>
                  <a:ext cx="240" cy="240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99" name="Oval 119"/>
                <p:cNvSpPr>
                  <a:spLocks noChangeArrowheads="1"/>
                </p:cNvSpPr>
                <p:nvPr/>
              </p:nvSpPr>
              <p:spPr bwMode="auto">
                <a:xfrm>
                  <a:off x="700" y="1508"/>
                  <a:ext cx="288" cy="288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1800" name="Oval 120"/>
              <p:cNvSpPr>
                <a:spLocks noChangeArrowheads="1"/>
              </p:cNvSpPr>
              <p:nvPr/>
            </p:nvSpPr>
            <p:spPr bwMode="auto">
              <a:xfrm rot="-285818">
                <a:off x="768" y="1585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01" name="Oval 121"/>
              <p:cNvSpPr>
                <a:spLocks noChangeArrowheads="1"/>
              </p:cNvSpPr>
              <p:nvPr/>
            </p:nvSpPr>
            <p:spPr bwMode="auto">
              <a:xfrm rot="-285818">
                <a:off x="816" y="1557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02" name="Oval 122"/>
              <p:cNvSpPr>
                <a:spLocks noChangeArrowheads="1"/>
              </p:cNvSpPr>
              <p:nvPr/>
            </p:nvSpPr>
            <p:spPr bwMode="auto">
              <a:xfrm rot="-285818">
                <a:off x="816" y="1633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03" name="Oval 123"/>
              <p:cNvSpPr>
                <a:spLocks noChangeArrowheads="1"/>
              </p:cNvSpPr>
              <p:nvPr/>
            </p:nvSpPr>
            <p:spPr bwMode="auto">
              <a:xfrm rot="-285818">
                <a:off x="864" y="1585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04" name="Oval 124"/>
              <p:cNvSpPr>
                <a:spLocks noChangeArrowheads="1"/>
              </p:cNvSpPr>
              <p:nvPr/>
            </p:nvSpPr>
            <p:spPr bwMode="auto">
              <a:xfrm rot="-285818">
                <a:off x="884" y="1633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05" name="Oval 125"/>
              <p:cNvSpPr>
                <a:spLocks noChangeArrowheads="1"/>
              </p:cNvSpPr>
              <p:nvPr/>
            </p:nvSpPr>
            <p:spPr bwMode="auto">
              <a:xfrm rot="-285818">
                <a:off x="758" y="1671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06" name="Oval 126"/>
              <p:cNvSpPr>
                <a:spLocks noChangeArrowheads="1"/>
              </p:cNvSpPr>
              <p:nvPr/>
            </p:nvSpPr>
            <p:spPr bwMode="auto">
              <a:xfrm rot="-285818">
                <a:off x="806" y="1709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07" name="Oval 127"/>
              <p:cNvSpPr>
                <a:spLocks noChangeArrowheads="1"/>
              </p:cNvSpPr>
              <p:nvPr/>
            </p:nvSpPr>
            <p:spPr bwMode="auto">
              <a:xfrm rot="-285818">
                <a:off x="864" y="1680"/>
                <a:ext cx="48" cy="48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08" name="Oval 128"/>
            <p:cNvSpPr>
              <a:spLocks noChangeArrowheads="1"/>
            </p:cNvSpPr>
            <p:nvPr/>
          </p:nvSpPr>
          <p:spPr bwMode="auto">
            <a:xfrm rot="-285818">
              <a:off x="6938683" y="4258236"/>
              <a:ext cx="85725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9" name="Oval 129"/>
            <p:cNvSpPr>
              <a:spLocks noChangeArrowheads="1"/>
            </p:cNvSpPr>
            <p:nvPr/>
          </p:nvSpPr>
          <p:spPr bwMode="auto">
            <a:xfrm rot="-285818">
              <a:off x="7091082" y="4329673"/>
              <a:ext cx="84138" cy="80962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0" name="Oval 130"/>
            <p:cNvSpPr>
              <a:spLocks noChangeArrowheads="1"/>
            </p:cNvSpPr>
            <p:nvPr/>
          </p:nvSpPr>
          <p:spPr bwMode="auto">
            <a:xfrm rot="-285818">
              <a:off x="6986307" y="413758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1" name="Oval 131"/>
            <p:cNvSpPr>
              <a:spLocks noChangeArrowheads="1"/>
            </p:cNvSpPr>
            <p:nvPr/>
          </p:nvSpPr>
          <p:spPr bwMode="auto">
            <a:xfrm rot="-285818">
              <a:off x="6862482" y="425823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2" name="Oval 132"/>
            <p:cNvSpPr>
              <a:spLocks noChangeArrowheads="1"/>
            </p:cNvSpPr>
            <p:nvPr/>
          </p:nvSpPr>
          <p:spPr bwMode="auto">
            <a:xfrm rot="-285818">
              <a:off x="7091082" y="421378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3" name="Oval 133"/>
            <p:cNvSpPr>
              <a:spLocks noChangeArrowheads="1"/>
            </p:cNvSpPr>
            <p:nvPr/>
          </p:nvSpPr>
          <p:spPr bwMode="auto">
            <a:xfrm rot="-285818">
              <a:off x="6786283" y="4029636"/>
              <a:ext cx="85725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4" name="Oval 134"/>
            <p:cNvSpPr>
              <a:spLocks noChangeArrowheads="1"/>
            </p:cNvSpPr>
            <p:nvPr/>
          </p:nvSpPr>
          <p:spPr bwMode="auto">
            <a:xfrm rot="-285818">
              <a:off x="6938682" y="4024873"/>
              <a:ext cx="84138" cy="80962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5" name="Oval 135"/>
            <p:cNvSpPr>
              <a:spLocks noChangeArrowheads="1"/>
            </p:cNvSpPr>
            <p:nvPr/>
          </p:nvSpPr>
          <p:spPr bwMode="auto">
            <a:xfrm rot="-285818">
              <a:off x="7059332" y="4105835"/>
              <a:ext cx="84138" cy="84138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6" name="Oval 136"/>
            <p:cNvSpPr>
              <a:spLocks noChangeArrowheads="1"/>
            </p:cNvSpPr>
            <p:nvPr/>
          </p:nvSpPr>
          <p:spPr bwMode="auto">
            <a:xfrm rot="-285818">
              <a:off x="8081683" y="4334436"/>
              <a:ext cx="85725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7" name="Oval 137"/>
            <p:cNvSpPr>
              <a:spLocks noChangeArrowheads="1"/>
            </p:cNvSpPr>
            <p:nvPr/>
          </p:nvSpPr>
          <p:spPr bwMode="auto">
            <a:xfrm rot="-285818">
              <a:off x="9453282" y="387723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8" name="Oval 138"/>
            <p:cNvSpPr>
              <a:spLocks noChangeArrowheads="1"/>
            </p:cNvSpPr>
            <p:nvPr/>
          </p:nvSpPr>
          <p:spPr bwMode="auto">
            <a:xfrm rot="-285818">
              <a:off x="8234082" y="4177273"/>
              <a:ext cx="84138" cy="80962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9" name="Oval 139"/>
            <p:cNvSpPr>
              <a:spLocks noChangeArrowheads="1"/>
            </p:cNvSpPr>
            <p:nvPr/>
          </p:nvSpPr>
          <p:spPr bwMode="auto">
            <a:xfrm rot="-285818">
              <a:off x="8234082" y="441063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0" name="Oval 140"/>
            <p:cNvSpPr>
              <a:spLocks noChangeArrowheads="1"/>
            </p:cNvSpPr>
            <p:nvPr/>
          </p:nvSpPr>
          <p:spPr bwMode="auto">
            <a:xfrm rot="-285818">
              <a:off x="8326157" y="425823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1" name="Oval 141"/>
            <p:cNvSpPr>
              <a:spLocks noChangeArrowheads="1"/>
            </p:cNvSpPr>
            <p:nvPr/>
          </p:nvSpPr>
          <p:spPr bwMode="auto">
            <a:xfrm rot="-285818">
              <a:off x="8081683" y="4182036"/>
              <a:ext cx="85725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2" name="Oval 142"/>
            <p:cNvSpPr>
              <a:spLocks noChangeArrowheads="1"/>
            </p:cNvSpPr>
            <p:nvPr/>
          </p:nvSpPr>
          <p:spPr bwMode="auto">
            <a:xfrm rot="-285818">
              <a:off x="8005482" y="425823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3" name="Oval 143"/>
            <p:cNvSpPr>
              <a:spLocks noChangeArrowheads="1"/>
            </p:cNvSpPr>
            <p:nvPr/>
          </p:nvSpPr>
          <p:spPr bwMode="auto">
            <a:xfrm rot="-285818">
              <a:off x="8202332" y="4334435"/>
              <a:ext cx="84138" cy="84138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4" name="Oval 144"/>
            <p:cNvSpPr>
              <a:spLocks noChangeArrowheads="1"/>
            </p:cNvSpPr>
            <p:nvPr/>
          </p:nvSpPr>
          <p:spPr bwMode="auto">
            <a:xfrm rot="-285818">
              <a:off x="9529483" y="3985186"/>
              <a:ext cx="85725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5" name="Oval 145"/>
            <p:cNvSpPr>
              <a:spLocks noChangeArrowheads="1"/>
            </p:cNvSpPr>
            <p:nvPr/>
          </p:nvSpPr>
          <p:spPr bwMode="auto">
            <a:xfrm rot="-285818">
              <a:off x="9605682" y="4069323"/>
              <a:ext cx="84138" cy="80962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6" name="Oval 146"/>
            <p:cNvSpPr>
              <a:spLocks noChangeArrowheads="1"/>
            </p:cNvSpPr>
            <p:nvPr/>
          </p:nvSpPr>
          <p:spPr bwMode="auto">
            <a:xfrm rot="-285818">
              <a:off x="9681882" y="395343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7" name="Oval 147"/>
            <p:cNvSpPr>
              <a:spLocks noChangeArrowheads="1"/>
            </p:cNvSpPr>
            <p:nvPr/>
          </p:nvSpPr>
          <p:spPr bwMode="auto">
            <a:xfrm rot="-285818">
              <a:off x="9529482" y="418203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8" name="Oval 148"/>
            <p:cNvSpPr>
              <a:spLocks noChangeArrowheads="1"/>
            </p:cNvSpPr>
            <p:nvPr/>
          </p:nvSpPr>
          <p:spPr bwMode="auto">
            <a:xfrm rot="-285818">
              <a:off x="9377083" y="4029636"/>
              <a:ext cx="85725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9" name="Oval 149"/>
            <p:cNvSpPr>
              <a:spLocks noChangeArrowheads="1"/>
            </p:cNvSpPr>
            <p:nvPr/>
          </p:nvSpPr>
          <p:spPr bwMode="auto">
            <a:xfrm rot="-285818">
              <a:off x="9589807" y="387723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0" name="Oval 150"/>
            <p:cNvSpPr>
              <a:spLocks noChangeArrowheads="1"/>
            </p:cNvSpPr>
            <p:nvPr/>
          </p:nvSpPr>
          <p:spPr bwMode="auto">
            <a:xfrm rot="-285818">
              <a:off x="9453282" y="4026460"/>
              <a:ext cx="84138" cy="84138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7" name="AutoShape 157"/>
            <p:cNvSpPr>
              <a:spLocks noChangeArrowheads="1"/>
            </p:cNvSpPr>
            <p:nvPr/>
          </p:nvSpPr>
          <p:spPr bwMode="auto">
            <a:xfrm>
              <a:off x="6843433" y="2200835"/>
              <a:ext cx="214313" cy="228600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8" name="AutoShape 158"/>
            <p:cNvSpPr>
              <a:spLocks noChangeArrowheads="1"/>
            </p:cNvSpPr>
            <p:nvPr/>
          </p:nvSpPr>
          <p:spPr bwMode="auto">
            <a:xfrm>
              <a:off x="8553170" y="1972235"/>
              <a:ext cx="214312" cy="228600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9" name="AutoShape 159"/>
            <p:cNvSpPr>
              <a:spLocks noChangeArrowheads="1"/>
            </p:cNvSpPr>
            <p:nvPr/>
          </p:nvSpPr>
          <p:spPr bwMode="auto">
            <a:xfrm>
              <a:off x="7624483" y="1438835"/>
              <a:ext cx="214313" cy="228600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0" name="Text Box 2"/>
          <p:cNvSpPr txBox="1">
            <a:spLocks noChangeArrowheads="1"/>
          </p:cNvSpPr>
          <p:nvPr/>
        </p:nvSpPr>
        <p:spPr bwMode="auto">
          <a:xfrm>
            <a:off x="187977" y="67820"/>
            <a:ext cx="293026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endParaRPr lang="en-US" altLang="en-US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86567" y="174812"/>
            <a:ext cx="7059706" cy="6418729"/>
            <a:chOff x="3662082" y="219635"/>
            <a:chExt cx="8305800" cy="6400800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3662082" y="219635"/>
              <a:ext cx="8305800" cy="6400800"/>
              <a:chOff x="288" y="144"/>
              <a:chExt cx="5232" cy="4032"/>
            </a:xfrm>
          </p:grpSpPr>
          <p:pic>
            <p:nvPicPr>
              <p:cNvPr id="147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144"/>
                <a:ext cx="5232" cy="3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8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648"/>
                <a:ext cx="5212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695" y="3515286"/>
              <a:ext cx="5554662" cy="1090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2634" y="3464289"/>
              <a:ext cx="5241925" cy="1089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6710082" y="1210236"/>
              <a:ext cx="2154238" cy="1470025"/>
              <a:chOff x="2208" y="816"/>
              <a:chExt cx="1357" cy="878"/>
            </a:xfrm>
          </p:grpSpPr>
          <p:pic>
            <p:nvPicPr>
              <p:cNvPr id="144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6" y="816"/>
                <a:ext cx="532" cy="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5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452714">
                <a:off x="3262" y="1114"/>
                <a:ext cx="303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6" name="Picture 1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8" y="1200"/>
                <a:ext cx="347" cy="4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" name="Group 24"/>
            <p:cNvGrpSpPr>
              <a:grpSpLocks/>
            </p:cNvGrpSpPr>
            <p:nvPr/>
          </p:nvGrpSpPr>
          <p:grpSpPr bwMode="auto">
            <a:xfrm>
              <a:off x="8843682" y="2886635"/>
              <a:ext cx="457200" cy="450850"/>
              <a:chOff x="3552" y="1824"/>
              <a:chExt cx="288" cy="284"/>
            </a:xfrm>
          </p:grpSpPr>
          <p:grpSp>
            <p:nvGrpSpPr>
              <p:cNvPr id="133" name="Group 25"/>
              <p:cNvGrpSpPr>
                <a:grpSpLocks/>
              </p:cNvGrpSpPr>
              <p:nvPr/>
            </p:nvGrpSpPr>
            <p:grpSpPr bwMode="auto">
              <a:xfrm rot="-237619">
                <a:off x="3552" y="1824"/>
                <a:ext cx="288" cy="284"/>
                <a:chOff x="700" y="1508"/>
                <a:chExt cx="288" cy="288"/>
              </a:xfrm>
            </p:grpSpPr>
            <p:sp>
              <p:nvSpPr>
                <p:cNvPr id="142" name="Oval 26"/>
                <p:cNvSpPr>
                  <a:spLocks noChangeArrowheads="1"/>
                </p:cNvSpPr>
                <p:nvPr/>
              </p:nvSpPr>
              <p:spPr bwMode="auto">
                <a:xfrm>
                  <a:off x="720" y="1536"/>
                  <a:ext cx="240" cy="240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Oval 27"/>
                <p:cNvSpPr>
                  <a:spLocks noChangeArrowheads="1"/>
                </p:cNvSpPr>
                <p:nvPr/>
              </p:nvSpPr>
              <p:spPr bwMode="auto">
                <a:xfrm>
                  <a:off x="700" y="1508"/>
                  <a:ext cx="288" cy="288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4" name="Oval 28"/>
              <p:cNvSpPr>
                <a:spLocks noChangeArrowheads="1"/>
              </p:cNvSpPr>
              <p:nvPr/>
            </p:nvSpPr>
            <p:spPr bwMode="auto">
              <a:xfrm rot="-285818">
                <a:off x="3618" y="1878"/>
                <a:ext cx="54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Oval 29"/>
              <p:cNvSpPr>
                <a:spLocks noChangeArrowheads="1"/>
              </p:cNvSpPr>
              <p:nvPr/>
            </p:nvSpPr>
            <p:spPr bwMode="auto">
              <a:xfrm rot="-285818">
                <a:off x="3672" y="1847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Oval 30"/>
              <p:cNvSpPr>
                <a:spLocks noChangeArrowheads="1"/>
              </p:cNvSpPr>
              <p:nvPr/>
            </p:nvSpPr>
            <p:spPr bwMode="auto">
              <a:xfrm rot="-285818">
                <a:off x="3672" y="1930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Oval 31"/>
              <p:cNvSpPr>
                <a:spLocks noChangeArrowheads="1"/>
              </p:cNvSpPr>
              <p:nvPr/>
            </p:nvSpPr>
            <p:spPr bwMode="auto">
              <a:xfrm rot="-285818">
                <a:off x="3725" y="1878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Oval 32"/>
              <p:cNvSpPr>
                <a:spLocks noChangeArrowheads="1"/>
              </p:cNvSpPr>
              <p:nvPr/>
            </p:nvSpPr>
            <p:spPr bwMode="auto">
              <a:xfrm rot="-285818">
                <a:off x="3747" y="1930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Oval 33"/>
              <p:cNvSpPr>
                <a:spLocks noChangeArrowheads="1"/>
              </p:cNvSpPr>
              <p:nvPr/>
            </p:nvSpPr>
            <p:spPr bwMode="auto">
              <a:xfrm rot="-285818">
                <a:off x="3607" y="1972"/>
                <a:ext cx="54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Oval 34"/>
              <p:cNvSpPr>
                <a:spLocks noChangeArrowheads="1"/>
              </p:cNvSpPr>
              <p:nvPr/>
            </p:nvSpPr>
            <p:spPr bwMode="auto">
              <a:xfrm rot="-285818">
                <a:off x="3661" y="2013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Oval 35"/>
              <p:cNvSpPr>
                <a:spLocks noChangeArrowheads="1"/>
              </p:cNvSpPr>
              <p:nvPr/>
            </p:nvSpPr>
            <p:spPr bwMode="auto">
              <a:xfrm rot="-285818">
                <a:off x="3725" y="1981"/>
                <a:ext cx="53" cy="53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36"/>
            <p:cNvGrpSpPr>
              <a:grpSpLocks/>
            </p:cNvGrpSpPr>
            <p:nvPr/>
          </p:nvGrpSpPr>
          <p:grpSpPr bwMode="auto">
            <a:xfrm>
              <a:off x="7224432" y="2429435"/>
              <a:ext cx="457200" cy="450850"/>
              <a:chOff x="2572" y="1536"/>
              <a:chExt cx="288" cy="284"/>
            </a:xfrm>
          </p:grpSpPr>
          <p:grpSp>
            <p:nvGrpSpPr>
              <p:cNvPr id="122" name="Group 37"/>
              <p:cNvGrpSpPr>
                <a:grpSpLocks/>
              </p:cNvGrpSpPr>
              <p:nvPr/>
            </p:nvGrpSpPr>
            <p:grpSpPr bwMode="auto">
              <a:xfrm rot="-237619">
                <a:off x="2572" y="1536"/>
                <a:ext cx="288" cy="284"/>
                <a:chOff x="700" y="1508"/>
                <a:chExt cx="288" cy="288"/>
              </a:xfrm>
            </p:grpSpPr>
            <p:sp>
              <p:nvSpPr>
                <p:cNvPr id="131" name="Oval 38"/>
                <p:cNvSpPr>
                  <a:spLocks noChangeArrowheads="1"/>
                </p:cNvSpPr>
                <p:nvPr/>
              </p:nvSpPr>
              <p:spPr bwMode="auto">
                <a:xfrm>
                  <a:off x="720" y="1536"/>
                  <a:ext cx="240" cy="240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Oval 39"/>
                <p:cNvSpPr>
                  <a:spLocks noChangeArrowheads="1"/>
                </p:cNvSpPr>
                <p:nvPr/>
              </p:nvSpPr>
              <p:spPr bwMode="auto">
                <a:xfrm>
                  <a:off x="700" y="1508"/>
                  <a:ext cx="288" cy="288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3" name="Oval 40"/>
              <p:cNvSpPr>
                <a:spLocks noChangeArrowheads="1"/>
              </p:cNvSpPr>
              <p:nvPr/>
            </p:nvSpPr>
            <p:spPr bwMode="auto">
              <a:xfrm rot="-285818">
                <a:off x="2638" y="1603"/>
                <a:ext cx="54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41"/>
              <p:cNvSpPr>
                <a:spLocks noChangeArrowheads="1"/>
              </p:cNvSpPr>
              <p:nvPr/>
            </p:nvSpPr>
            <p:spPr bwMode="auto">
              <a:xfrm rot="-285818">
                <a:off x="2692" y="1572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Oval 42"/>
              <p:cNvSpPr>
                <a:spLocks noChangeArrowheads="1"/>
              </p:cNvSpPr>
              <p:nvPr/>
            </p:nvSpPr>
            <p:spPr bwMode="auto">
              <a:xfrm rot="-285818">
                <a:off x="2692" y="1655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Oval 43"/>
              <p:cNvSpPr>
                <a:spLocks noChangeArrowheads="1"/>
              </p:cNvSpPr>
              <p:nvPr/>
            </p:nvSpPr>
            <p:spPr bwMode="auto">
              <a:xfrm rot="-285818">
                <a:off x="2745" y="1603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Oval 44"/>
              <p:cNvSpPr>
                <a:spLocks noChangeArrowheads="1"/>
              </p:cNvSpPr>
              <p:nvPr/>
            </p:nvSpPr>
            <p:spPr bwMode="auto">
              <a:xfrm rot="-285818">
                <a:off x="2767" y="1655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Oval 45"/>
              <p:cNvSpPr>
                <a:spLocks noChangeArrowheads="1"/>
              </p:cNvSpPr>
              <p:nvPr/>
            </p:nvSpPr>
            <p:spPr bwMode="auto">
              <a:xfrm rot="-285818">
                <a:off x="2627" y="1697"/>
                <a:ext cx="54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Oval 46"/>
              <p:cNvSpPr>
                <a:spLocks noChangeArrowheads="1"/>
              </p:cNvSpPr>
              <p:nvPr/>
            </p:nvSpPr>
            <p:spPr bwMode="auto">
              <a:xfrm rot="-285818">
                <a:off x="2681" y="1738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Oval 47"/>
              <p:cNvSpPr>
                <a:spLocks noChangeArrowheads="1"/>
              </p:cNvSpPr>
              <p:nvPr/>
            </p:nvSpPr>
            <p:spPr bwMode="auto">
              <a:xfrm rot="-285818">
                <a:off x="2745" y="1706"/>
                <a:ext cx="53" cy="53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48"/>
            <p:cNvGrpSpPr>
              <a:grpSpLocks/>
            </p:cNvGrpSpPr>
            <p:nvPr/>
          </p:nvGrpSpPr>
          <p:grpSpPr bwMode="auto">
            <a:xfrm>
              <a:off x="6862482" y="3083485"/>
              <a:ext cx="457200" cy="450850"/>
              <a:chOff x="2304" y="1948"/>
              <a:chExt cx="288" cy="284"/>
            </a:xfrm>
          </p:grpSpPr>
          <p:grpSp>
            <p:nvGrpSpPr>
              <p:cNvPr id="111" name="Group 49"/>
              <p:cNvGrpSpPr>
                <a:grpSpLocks/>
              </p:cNvGrpSpPr>
              <p:nvPr/>
            </p:nvGrpSpPr>
            <p:grpSpPr bwMode="auto">
              <a:xfrm rot="-237619">
                <a:off x="2304" y="1948"/>
                <a:ext cx="288" cy="284"/>
                <a:chOff x="700" y="1508"/>
                <a:chExt cx="288" cy="288"/>
              </a:xfrm>
            </p:grpSpPr>
            <p:sp>
              <p:nvSpPr>
                <p:cNvPr id="120" name="Oval 50"/>
                <p:cNvSpPr>
                  <a:spLocks noChangeArrowheads="1"/>
                </p:cNvSpPr>
                <p:nvPr/>
              </p:nvSpPr>
              <p:spPr bwMode="auto">
                <a:xfrm>
                  <a:off x="720" y="1536"/>
                  <a:ext cx="240" cy="240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Oval 51"/>
                <p:cNvSpPr>
                  <a:spLocks noChangeArrowheads="1"/>
                </p:cNvSpPr>
                <p:nvPr/>
              </p:nvSpPr>
              <p:spPr bwMode="auto">
                <a:xfrm>
                  <a:off x="700" y="1508"/>
                  <a:ext cx="288" cy="288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2" name="Oval 52"/>
              <p:cNvSpPr>
                <a:spLocks noChangeArrowheads="1"/>
              </p:cNvSpPr>
              <p:nvPr/>
            </p:nvSpPr>
            <p:spPr bwMode="auto">
              <a:xfrm rot="-285818">
                <a:off x="2370" y="2015"/>
                <a:ext cx="54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53"/>
              <p:cNvSpPr>
                <a:spLocks noChangeArrowheads="1"/>
              </p:cNvSpPr>
              <p:nvPr/>
            </p:nvSpPr>
            <p:spPr bwMode="auto">
              <a:xfrm rot="-285818">
                <a:off x="2424" y="1984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54"/>
              <p:cNvSpPr>
                <a:spLocks noChangeArrowheads="1"/>
              </p:cNvSpPr>
              <p:nvPr/>
            </p:nvSpPr>
            <p:spPr bwMode="auto">
              <a:xfrm rot="-285818">
                <a:off x="2424" y="2067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55"/>
              <p:cNvSpPr>
                <a:spLocks noChangeArrowheads="1"/>
              </p:cNvSpPr>
              <p:nvPr/>
            </p:nvSpPr>
            <p:spPr bwMode="auto">
              <a:xfrm rot="-285818">
                <a:off x="2477" y="2015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56"/>
              <p:cNvSpPr>
                <a:spLocks noChangeArrowheads="1"/>
              </p:cNvSpPr>
              <p:nvPr/>
            </p:nvSpPr>
            <p:spPr bwMode="auto">
              <a:xfrm rot="-285818">
                <a:off x="2499" y="2067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Oval 57"/>
              <p:cNvSpPr>
                <a:spLocks noChangeArrowheads="1"/>
              </p:cNvSpPr>
              <p:nvPr/>
            </p:nvSpPr>
            <p:spPr bwMode="auto">
              <a:xfrm rot="-285818">
                <a:off x="2359" y="2109"/>
                <a:ext cx="54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58"/>
              <p:cNvSpPr>
                <a:spLocks noChangeArrowheads="1"/>
              </p:cNvSpPr>
              <p:nvPr/>
            </p:nvSpPr>
            <p:spPr bwMode="auto">
              <a:xfrm rot="-285818">
                <a:off x="2413" y="2150"/>
                <a:ext cx="53" cy="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Oval 59"/>
              <p:cNvSpPr>
                <a:spLocks noChangeArrowheads="1"/>
              </p:cNvSpPr>
              <p:nvPr/>
            </p:nvSpPr>
            <p:spPr bwMode="auto">
              <a:xfrm rot="-285818">
                <a:off x="2477" y="2118"/>
                <a:ext cx="53" cy="53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60"/>
            <p:cNvGrpSpPr>
              <a:grpSpLocks/>
            </p:cNvGrpSpPr>
            <p:nvPr/>
          </p:nvGrpSpPr>
          <p:grpSpPr bwMode="auto">
            <a:xfrm>
              <a:off x="8996082" y="2429435"/>
              <a:ext cx="457200" cy="450850"/>
              <a:chOff x="708" y="1524"/>
              <a:chExt cx="260" cy="260"/>
            </a:xfrm>
          </p:grpSpPr>
          <p:grpSp>
            <p:nvGrpSpPr>
              <p:cNvPr id="100" name="Group 61"/>
              <p:cNvGrpSpPr>
                <a:grpSpLocks/>
              </p:cNvGrpSpPr>
              <p:nvPr/>
            </p:nvGrpSpPr>
            <p:grpSpPr bwMode="auto">
              <a:xfrm rot="-237619">
                <a:off x="708" y="1524"/>
                <a:ext cx="260" cy="260"/>
                <a:chOff x="700" y="1508"/>
                <a:chExt cx="288" cy="288"/>
              </a:xfrm>
            </p:grpSpPr>
            <p:sp>
              <p:nvSpPr>
                <p:cNvPr id="109" name="Oval 62"/>
                <p:cNvSpPr>
                  <a:spLocks noChangeArrowheads="1"/>
                </p:cNvSpPr>
                <p:nvPr/>
              </p:nvSpPr>
              <p:spPr bwMode="auto">
                <a:xfrm>
                  <a:off x="720" y="1536"/>
                  <a:ext cx="240" cy="240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" name="Oval 63"/>
                <p:cNvSpPr>
                  <a:spLocks noChangeArrowheads="1"/>
                </p:cNvSpPr>
                <p:nvPr/>
              </p:nvSpPr>
              <p:spPr bwMode="auto">
                <a:xfrm>
                  <a:off x="700" y="1508"/>
                  <a:ext cx="288" cy="288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1" name="Oval 64"/>
              <p:cNvSpPr>
                <a:spLocks noChangeArrowheads="1"/>
              </p:cNvSpPr>
              <p:nvPr/>
            </p:nvSpPr>
            <p:spPr bwMode="auto">
              <a:xfrm rot="-285818">
                <a:off x="768" y="1585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Oval 65"/>
              <p:cNvSpPr>
                <a:spLocks noChangeArrowheads="1"/>
              </p:cNvSpPr>
              <p:nvPr/>
            </p:nvSpPr>
            <p:spPr bwMode="auto">
              <a:xfrm rot="-285818">
                <a:off x="816" y="1557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Oval 66"/>
              <p:cNvSpPr>
                <a:spLocks noChangeArrowheads="1"/>
              </p:cNvSpPr>
              <p:nvPr/>
            </p:nvSpPr>
            <p:spPr bwMode="auto">
              <a:xfrm rot="-285818">
                <a:off x="816" y="1633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67"/>
              <p:cNvSpPr>
                <a:spLocks noChangeArrowheads="1"/>
              </p:cNvSpPr>
              <p:nvPr/>
            </p:nvSpPr>
            <p:spPr bwMode="auto">
              <a:xfrm rot="-285818">
                <a:off x="864" y="1585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Oval 68"/>
              <p:cNvSpPr>
                <a:spLocks noChangeArrowheads="1"/>
              </p:cNvSpPr>
              <p:nvPr/>
            </p:nvSpPr>
            <p:spPr bwMode="auto">
              <a:xfrm rot="-285818">
                <a:off x="884" y="1633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69"/>
              <p:cNvSpPr>
                <a:spLocks noChangeArrowheads="1"/>
              </p:cNvSpPr>
              <p:nvPr/>
            </p:nvSpPr>
            <p:spPr bwMode="auto">
              <a:xfrm rot="-285818">
                <a:off x="758" y="1671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70"/>
              <p:cNvSpPr>
                <a:spLocks noChangeArrowheads="1"/>
              </p:cNvSpPr>
              <p:nvPr/>
            </p:nvSpPr>
            <p:spPr bwMode="auto">
              <a:xfrm rot="-285818">
                <a:off x="806" y="1709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71"/>
              <p:cNvSpPr>
                <a:spLocks noChangeArrowheads="1"/>
              </p:cNvSpPr>
              <p:nvPr/>
            </p:nvSpPr>
            <p:spPr bwMode="auto">
              <a:xfrm rot="-285818">
                <a:off x="864" y="1680"/>
                <a:ext cx="48" cy="48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72"/>
            <p:cNvGrpSpPr>
              <a:grpSpLocks/>
            </p:cNvGrpSpPr>
            <p:nvPr/>
          </p:nvGrpSpPr>
          <p:grpSpPr bwMode="auto">
            <a:xfrm>
              <a:off x="8005482" y="3267635"/>
              <a:ext cx="457200" cy="450850"/>
              <a:chOff x="708" y="1524"/>
              <a:chExt cx="260" cy="260"/>
            </a:xfrm>
          </p:grpSpPr>
          <p:grpSp>
            <p:nvGrpSpPr>
              <p:cNvPr id="89" name="Group 73"/>
              <p:cNvGrpSpPr>
                <a:grpSpLocks/>
              </p:cNvGrpSpPr>
              <p:nvPr/>
            </p:nvGrpSpPr>
            <p:grpSpPr bwMode="auto">
              <a:xfrm rot="-237619">
                <a:off x="708" y="1524"/>
                <a:ext cx="260" cy="260"/>
                <a:chOff x="700" y="1508"/>
                <a:chExt cx="288" cy="288"/>
              </a:xfrm>
            </p:grpSpPr>
            <p:sp>
              <p:nvSpPr>
                <p:cNvPr id="98" name="Oval 74"/>
                <p:cNvSpPr>
                  <a:spLocks noChangeArrowheads="1"/>
                </p:cNvSpPr>
                <p:nvPr/>
              </p:nvSpPr>
              <p:spPr bwMode="auto">
                <a:xfrm>
                  <a:off x="720" y="1536"/>
                  <a:ext cx="240" cy="240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Oval 75"/>
                <p:cNvSpPr>
                  <a:spLocks noChangeArrowheads="1"/>
                </p:cNvSpPr>
                <p:nvPr/>
              </p:nvSpPr>
              <p:spPr bwMode="auto">
                <a:xfrm>
                  <a:off x="700" y="1508"/>
                  <a:ext cx="288" cy="288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0" name="Oval 76"/>
              <p:cNvSpPr>
                <a:spLocks noChangeArrowheads="1"/>
              </p:cNvSpPr>
              <p:nvPr/>
            </p:nvSpPr>
            <p:spPr bwMode="auto">
              <a:xfrm rot="-285818">
                <a:off x="768" y="1585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Oval 77"/>
              <p:cNvSpPr>
                <a:spLocks noChangeArrowheads="1"/>
              </p:cNvSpPr>
              <p:nvPr/>
            </p:nvSpPr>
            <p:spPr bwMode="auto">
              <a:xfrm rot="-285818">
                <a:off x="816" y="1557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Oval 78"/>
              <p:cNvSpPr>
                <a:spLocks noChangeArrowheads="1"/>
              </p:cNvSpPr>
              <p:nvPr/>
            </p:nvSpPr>
            <p:spPr bwMode="auto">
              <a:xfrm rot="-285818">
                <a:off x="816" y="1633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Oval 79"/>
              <p:cNvSpPr>
                <a:spLocks noChangeArrowheads="1"/>
              </p:cNvSpPr>
              <p:nvPr/>
            </p:nvSpPr>
            <p:spPr bwMode="auto">
              <a:xfrm rot="-285818">
                <a:off x="864" y="1585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80"/>
              <p:cNvSpPr>
                <a:spLocks noChangeArrowheads="1"/>
              </p:cNvSpPr>
              <p:nvPr/>
            </p:nvSpPr>
            <p:spPr bwMode="auto">
              <a:xfrm rot="-285818">
                <a:off x="884" y="1633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81"/>
              <p:cNvSpPr>
                <a:spLocks noChangeArrowheads="1"/>
              </p:cNvSpPr>
              <p:nvPr/>
            </p:nvSpPr>
            <p:spPr bwMode="auto">
              <a:xfrm rot="-285818">
                <a:off x="758" y="1671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82"/>
              <p:cNvSpPr>
                <a:spLocks noChangeArrowheads="1"/>
              </p:cNvSpPr>
              <p:nvPr/>
            </p:nvSpPr>
            <p:spPr bwMode="auto">
              <a:xfrm rot="-285818">
                <a:off x="806" y="1709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83"/>
              <p:cNvSpPr>
                <a:spLocks noChangeArrowheads="1"/>
              </p:cNvSpPr>
              <p:nvPr/>
            </p:nvSpPr>
            <p:spPr bwMode="auto">
              <a:xfrm rot="-285818">
                <a:off x="864" y="1680"/>
                <a:ext cx="48" cy="48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84"/>
            <p:cNvGrpSpPr>
              <a:grpSpLocks/>
            </p:cNvGrpSpPr>
            <p:nvPr/>
          </p:nvGrpSpPr>
          <p:grpSpPr bwMode="auto">
            <a:xfrm>
              <a:off x="5567082" y="2969185"/>
              <a:ext cx="457200" cy="450850"/>
              <a:chOff x="708" y="1524"/>
              <a:chExt cx="260" cy="260"/>
            </a:xfrm>
          </p:grpSpPr>
          <p:grpSp>
            <p:nvGrpSpPr>
              <p:cNvPr id="78" name="Group 85"/>
              <p:cNvGrpSpPr>
                <a:grpSpLocks/>
              </p:cNvGrpSpPr>
              <p:nvPr/>
            </p:nvGrpSpPr>
            <p:grpSpPr bwMode="auto">
              <a:xfrm rot="-237619">
                <a:off x="708" y="1524"/>
                <a:ext cx="260" cy="260"/>
                <a:chOff x="700" y="1508"/>
                <a:chExt cx="288" cy="288"/>
              </a:xfrm>
            </p:grpSpPr>
            <p:sp>
              <p:nvSpPr>
                <p:cNvPr id="87" name="Oval 86"/>
                <p:cNvSpPr>
                  <a:spLocks noChangeArrowheads="1"/>
                </p:cNvSpPr>
                <p:nvPr/>
              </p:nvSpPr>
              <p:spPr bwMode="auto">
                <a:xfrm>
                  <a:off x="720" y="1536"/>
                  <a:ext cx="240" cy="240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Oval 87"/>
                <p:cNvSpPr>
                  <a:spLocks noChangeArrowheads="1"/>
                </p:cNvSpPr>
                <p:nvPr/>
              </p:nvSpPr>
              <p:spPr bwMode="auto">
                <a:xfrm>
                  <a:off x="700" y="1508"/>
                  <a:ext cx="288" cy="288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9" name="Oval 88"/>
              <p:cNvSpPr>
                <a:spLocks noChangeArrowheads="1"/>
              </p:cNvSpPr>
              <p:nvPr/>
            </p:nvSpPr>
            <p:spPr bwMode="auto">
              <a:xfrm rot="-285818">
                <a:off x="768" y="1585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89"/>
              <p:cNvSpPr>
                <a:spLocks noChangeArrowheads="1"/>
              </p:cNvSpPr>
              <p:nvPr/>
            </p:nvSpPr>
            <p:spPr bwMode="auto">
              <a:xfrm rot="-285818">
                <a:off x="816" y="1557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90"/>
              <p:cNvSpPr>
                <a:spLocks noChangeArrowheads="1"/>
              </p:cNvSpPr>
              <p:nvPr/>
            </p:nvSpPr>
            <p:spPr bwMode="auto">
              <a:xfrm rot="-285818">
                <a:off x="816" y="1633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91"/>
              <p:cNvSpPr>
                <a:spLocks noChangeArrowheads="1"/>
              </p:cNvSpPr>
              <p:nvPr/>
            </p:nvSpPr>
            <p:spPr bwMode="auto">
              <a:xfrm rot="-285818">
                <a:off x="864" y="1585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92"/>
              <p:cNvSpPr>
                <a:spLocks noChangeArrowheads="1"/>
              </p:cNvSpPr>
              <p:nvPr/>
            </p:nvSpPr>
            <p:spPr bwMode="auto">
              <a:xfrm rot="-285818">
                <a:off x="884" y="1633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93"/>
              <p:cNvSpPr>
                <a:spLocks noChangeArrowheads="1"/>
              </p:cNvSpPr>
              <p:nvPr/>
            </p:nvSpPr>
            <p:spPr bwMode="auto">
              <a:xfrm rot="-285818">
                <a:off x="758" y="1671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94"/>
              <p:cNvSpPr>
                <a:spLocks noChangeArrowheads="1"/>
              </p:cNvSpPr>
              <p:nvPr/>
            </p:nvSpPr>
            <p:spPr bwMode="auto">
              <a:xfrm rot="-285818">
                <a:off x="806" y="1709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95"/>
              <p:cNvSpPr>
                <a:spLocks noChangeArrowheads="1"/>
              </p:cNvSpPr>
              <p:nvPr/>
            </p:nvSpPr>
            <p:spPr bwMode="auto">
              <a:xfrm rot="-285818">
                <a:off x="864" y="1680"/>
                <a:ext cx="48" cy="48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96"/>
            <p:cNvGrpSpPr>
              <a:grpSpLocks/>
            </p:cNvGrpSpPr>
            <p:nvPr/>
          </p:nvGrpSpPr>
          <p:grpSpPr bwMode="auto">
            <a:xfrm>
              <a:off x="6329082" y="2588185"/>
              <a:ext cx="457200" cy="450850"/>
              <a:chOff x="708" y="1524"/>
              <a:chExt cx="260" cy="260"/>
            </a:xfrm>
          </p:grpSpPr>
          <p:grpSp>
            <p:nvGrpSpPr>
              <p:cNvPr id="67" name="Group 97"/>
              <p:cNvGrpSpPr>
                <a:grpSpLocks/>
              </p:cNvGrpSpPr>
              <p:nvPr/>
            </p:nvGrpSpPr>
            <p:grpSpPr bwMode="auto">
              <a:xfrm rot="-237619">
                <a:off x="708" y="1524"/>
                <a:ext cx="260" cy="260"/>
                <a:chOff x="700" y="1508"/>
                <a:chExt cx="288" cy="288"/>
              </a:xfrm>
            </p:grpSpPr>
            <p:sp>
              <p:nvSpPr>
                <p:cNvPr id="76" name="Oval 98"/>
                <p:cNvSpPr>
                  <a:spLocks noChangeArrowheads="1"/>
                </p:cNvSpPr>
                <p:nvPr/>
              </p:nvSpPr>
              <p:spPr bwMode="auto">
                <a:xfrm>
                  <a:off x="720" y="1536"/>
                  <a:ext cx="240" cy="240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Oval 99"/>
                <p:cNvSpPr>
                  <a:spLocks noChangeArrowheads="1"/>
                </p:cNvSpPr>
                <p:nvPr/>
              </p:nvSpPr>
              <p:spPr bwMode="auto">
                <a:xfrm>
                  <a:off x="700" y="1508"/>
                  <a:ext cx="288" cy="288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8" name="Oval 100"/>
              <p:cNvSpPr>
                <a:spLocks noChangeArrowheads="1"/>
              </p:cNvSpPr>
              <p:nvPr/>
            </p:nvSpPr>
            <p:spPr bwMode="auto">
              <a:xfrm rot="-285818">
                <a:off x="768" y="1585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101"/>
              <p:cNvSpPr>
                <a:spLocks noChangeArrowheads="1"/>
              </p:cNvSpPr>
              <p:nvPr/>
            </p:nvSpPr>
            <p:spPr bwMode="auto">
              <a:xfrm rot="-285818">
                <a:off x="816" y="1557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102"/>
              <p:cNvSpPr>
                <a:spLocks noChangeArrowheads="1"/>
              </p:cNvSpPr>
              <p:nvPr/>
            </p:nvSpPr>
            <p:spPr bwMode="auto">
              <a:xfrm rot="-285818">
                <a:off x="816" y="1633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103"/>
              <p:cNvSpPr>
                <a:spLocks noChangeArrowheads="1"/>
              </p:cNvSpPr>
              <p:nvPr/>
            </p:nvSpPr>
            <p:spPr bwMode="auto">
              <a:xfrm rot="-285818">
                <a:off x="864" y="1585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104"/>
              <p:cNvSpPr>
                <a:spLocks noChangeArrowheads="1"/>
              </p:cNvSpPr>
              <p:nvPr/>
            </p:nvSpPr>
            <p:spPr bwMode="auto">
              <a:xfrm rot="-285818">
                <a:off x="884" y="1633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105"/>
              <p:cNvSpPr>
                <a:spLocks noChangeArrowheads="1"/>
              </p:cNvSpPr>
              <p:nvPr/>
            </p:nvSpPr>
            <p:spPr bwMode="auto">
              <a:xfrm rot="-285818">
                <a:off x="758" y="1671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106"/>
              <p:cNvSpPr>
                <a:spLocks noChangeArrowheads="1"/>
              </p:cNvSpPr>
              <p:nvPr/>
            </p:nvSpPr>
            <p:spPr bwMode="auto">
              <a:xfrm rot="-285818">
                <a:off x="806" y="1709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107"/>
              <p:cNvSpPr>
                <a:spLocks noChangeArrowheads="1"/>
              </p:cNvSpPr>
              <p:nvPr/>
            </p:nvSpPr>
            <p:spPr bwMode="auto">
              <a:xfrm rot="-285818">
                <a:off x="864" y="1680"/>
                <a:ext cx="48" cy="48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Oval 108"/>
            <p:cNvSpPr>
              <a:spLocks noChangeArrowheads="1"/>
            </p:cNvSpPr>
            <p:nvPr/>
          </p:nvSpPr>
          <p:spPr bwMode="auto">
            <a:xfrm rot="-285818">
              <a:off x="5719483" y="4029636"/>
              <a:ext cx="85725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09"/>
            <p:cNvSpPr>
              <a:spLocks noChangeArrowheads="1"/>
            </p:cNvSpPr>
            <p:nvPr/>
          </p:nvSpPr>
          <p:spPr bwMode="auto">
            <a:xfrm rot="-285818">
              <a:off x="5795682" y="410583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10"/>
            <p:cNvSpPr>
              <a:spLocks noChangeArrowheads="1"/>
            </p:cNvSpPr>
            <p:nvPr/>
          </p:nvSpPr>
          <p:spPr bwMode="auto">
            <a:xfrm rot="-285818">
              <a:off x="5871882" y="3816911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11"/>
            <p:cNvSpPr>
              <a:spLocks noChangeArrowheads="1"/>
            </p:cNvSpPr>
            <p:nvPr/>
          </p:nvSpPr>
          <p:spPr bwMode="auto">
            <a:xfrm rot="-285818">
              <a:off x="5871882" y="410583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12"/>
            <p:cNvSpPr>
              <a:spLocks noChangeArrowheads="1"/>
            </p:cNvSpPr>
            <p:nvPr/>
          </p:nvSpPr>
          <p:spPr bwMode="auto">
            <a:xfrm rot="-285818">
              <a:off x="5827432" y="3937561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13"/>
            <p:cNvSpPr>
              <a:spLocks noChangeArrowheads="1"/>
            </p:cNvSpPr>
            <p:nvPr/>
          </p:nvSpPr>
          <p:spPr bwMode="auto">
            <a:xfrm rot="-285818">
              <a:off x="5719483" y="3801036"/>
              <a:ext cx="85725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14"/>
            <p:cNvSpPr>
              <a:spLocks noChangeArrowheads="1"/>
            </p:cNvSpPr>
            <p:nvPr/>
          </p:nvSpPr>
          <p:spPr bwMode="auto">
            <a:xfrm rot="-285818">
              <a:off x="5643282" y="395343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15"/>
            <p:cNvSpPr>
              <a:spLocks noChangeArrowheads="1"/>
            </p:cNvSpPr>
            <p:nvPr/>
          </p:nvSpPr>
          <p:spPr bwMode="auto">
            <a:xfrm rot="-285818">
              <a:off x="5948082" y="4029635"/>
              <a:ext cx="84138" cy="84138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116"/>
            <p:cNvGrpSpPr>
              <a:grpSpLocks/>
            </p:cNvGrpSpPr>
            <p:nvPr/>
          </p:nvGrpSpPr>
          <p:grpSpPr bwMode="auto">
            <a:xfrm>
              <a:off x="7929282" y="2277035"/>
              <a:ext cx="457200" cy="450850"/>
              <a:chOff x="708" y="1524"/>
              <a:chExt cx="260" cy="260"/>
            </a:xfrm>
          </p:grpSpPr>
          <p:grpSp>
            <p:nvGrpSpPr>
              <p:cNvPr id="56" name="Group 117"/>
              <p:cNvGrpSpPr>
                <a:grpSpLocks/>
              </p:cNvGrpSpPr>
              <p:nvPr/>
            </p:nvGrpSpPr>
            <p:grpSpPr bwMode="auto">
              <a:xfrm rot="-237619">
                <a:off x="708" y="1524"/>
                <a:ext cx="260" cy="260"/>
                <a:chOff x="700" y="1508"/>
                <a:chExt cx="288" cy="288"/>
              </a:xfrm>
            </p:grpSpPr>
            <p:sp>
              <p:nvSpPr>
                <p:cNvPr id="65" name="Oval 118"/>
                <p:cNvSpPr>
                  <a:spLocks noChangeArrowheads="1"/>
                </p:cNvSpPr>
                <p:nvPr/>
              </p:nvSpPr>
              <p:spPr bwMode="auto">
                <a:xfrm>
                  <a:off x="720" y="1536"/>
                  <a:ext cx="240" cy="240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Oval 119"/>
                <p:cNvSpPr>
                  <a:spLocks noChangeArrowheads="1"/>
                </p:cNvSpPr>
                <p:nvPr/>
              </p:nvSpPr>
              <p:spPr bwMode="auto">
                <a:xfrm>
                  <a:off x="700" y="1508"/>
                  <a:ext cx="288" cy="288"/>
                </a:xfrm>
                <a:prstGeom prst="ellipse">
                  <a:avLst/>
                </a:prstGeom>
                <a:solidFill>
                  <a:srgbClr val="FFAB81"/>
                </a:solidFill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" name="Oval 120"/>
              <p:cNvSpPr>
                <a:spLocks noChangeArrowheads="1"/>
              </p:cNvSpPr>
              <p:nvPr/>
            </p:nvSpPr>
            <p:spPr bwMode="auto">
              <a:xfrm rot="-285818">
                <a:off x="768" y="1585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121"/>
              <p:cNvSpPr>
                <a:spLocks noChangeArrowheads="1"/>
              </p:cNvSpPr>
              <p:nvPr/>
            </p:nvSpPr>
            <p:spPr bwMode="auto">
              <a:xfrm rot="-285818">
                <a:off x="816" y="1557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122"/>
              <p:cNvSpPr>
                <a:spLocks noChangeArrowheads="1"/>
              </p:cNvSpPr>
              <p:nvPr/>
            </p:nvSpPr>
            <p:spPr bwMode="auto">
              <a:xfrm rot="-285818">
                <a:off x="816" y="1633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123"/>
              <p:cNvSpPr>
                <a:spLocks noChangeArrowheads="1"/>
              </p:cNvSpPr>
              <p:nvPr/>
            </p:nvSpPr>
            <p:spPr bwMode="auto">
              <a:xfrm rot="-285818">
                <a:off x="864" y="1585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124"/>
              <p:cNvSpPr>
                <a:spLocks noChangeArrowheads="1"/>
              </p:cNvSpPr>
              <p:nvPr/>
            </p:nvSpPr>
            <p:spPr bwMode="auto">
              <a:xfrm rot="-285818">
                <a:off x="884" y="1633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125"/>
              <p:cNvSpPr>
                <a:spLocks noChangeArrowheads="1"/>
              </p:cNvSpPr>
              <p:nvPr/>
            </p:nvSpPr>
            <p:spPr bwMode="auto">
              <a:xfrm rot="-285818">
                <a:off x="758" y="1671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126"/>
              <p:cNvSpPr>
                <a:spLocks noChangeArrowheads="1"/>
              </p:cNvSpPr>
              <p:nvPr/>
            </p:nvSpPr>
            <p:spPr bwMode="auto">
              <a:xfrm rot="-285818">
                <a:off x="806" y="1709"/>
                <a:ext cx="48" cy="47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127"/>
              <p:cNvSpPr>
                <a:spLocks noChangeArrowheads="1"/>
              </p:cNvSpPr>
              <p:nvPr/>
            </p:nvSpPr>
            <p:spPr bwMode="auto">
              <a:xfrm rot="-285818">
                <a:off x="864" y="1680"/>
                <a:ext cx="48" cy="48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" name="Oval 128"/>
            <p:cNvSpPr>
              <a:spLocks noChangeArrowheads="1"/>
            </p:cNvSpPr>
            <p:nvPr/>
          </p:nvSpPr>
          <p:spPr bwMode="auto">
            <a:xfrm rot="-285818">
              <a:off x="6938683" y="4258236"/>
              <a:ext cx="85725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29"/>
            <p:cNvSpPr>
              <a:spLocks noChangeArrowheads="1"/>
            </p:cNvSpPr>
            <p:nvPr/>
          </p:nvSpPr>
          <p:spPr bwMode="auto">
            <a:xfrm rot="-285818">
              <a:off x="7091082" y="4329673"/>
              <a:ext cx="84138" cy="80962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130"/>
            <p:cNvSpPr>
              <a:spLocks noChangeArrowheads="1"/>
            </p:cNvSpPr>
            <p:nvPr/>
          </p:nvSpPr>
          <p:spPr bwMode="auto">
            <a:xfrm rot="-285818">
              <a:off x="6986307" y="413758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31"/>
            <p:cNvSpPr>
              <a:spLocks noChangeArrowheads="1"/>
            </p:cNvSpPr>
            <p:nvPr/>
          </p:nvSpPr>
          <p:spPr bwMode="auto">
            <a:xfrm rot="-285818">
              <a:off x="6862482" y="425823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32"/>
            <p:cNvSpPr>
              <a:spLocks noChangeArrowheads="1"/>
            </p:cNvSpPr>
            <p:nvPr/>
          </p:nvSpPr>
          <p:spPr bwMode="auto">
            <a:xfrm rot="-285818">
              <a:off x="7091082" y="421378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33"/>
            <p:cNvSpPr>
              <a:spLocks noChangeArrowheads="1"/>
            </p:cNvSpPr>
            <p:nvPr/>
          </p:nvSpPr>
          <p:spPr bwMode="auto">
            <a:xfrm rot="-285818">
              <a:off x="6786283" y="4029636"/>
              <a:ext cx="85725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34"/>
            <p:cNvSpPr>
              <a:spLocks noChangeArrowheads="1"/>
            </p:cNvSpPr>
            <p:nvPr/>
          </p:nvSpPr>
          <p:spPr bwMode="auto">
            <a:xfrm rot="-285818">
              <a:off x="6938682" y="4024873"/>
              <a:ext cx="84138" cy="80962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135"/>
            <p:cNvSpPr>
              <a:spLocks noChangeArrowheads="1"/>
            </p:cNvSpPr>
            <p:nvPr/>
          </p:nvSpPr>
          <p:spPr bwMode="auto">
            <a:xfrm rot="-285818">
              <a:off x="7059332" y="4105835"/>
              <a:ext cx="84138" cy="84138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36"/>
            <p:cNvSpPr>
              <a:spLocks noChangeArrowheads="1"/>
            </p:cNvSpPr>
            <p:nvPr/>
          </p:nvSpPr>
          <p:spPr bwMode="auto">
            <a:xfrm rot="-285818">
              <a:off x="8081683" y="4334436"/>
              <a:ext cx="85725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37"/>
            <p:cNvSpPr>
              <a:spLocks noChangeArrowheads="1"/>
            </p:cNvSpPr>
            <p:nvPr/>
          </p:nvSpPr>
          <p:spPr bwMode="auto">
            <a:xfrm rot="-285818">
              <a:off x="9453282" y="387723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38"/>
            <p:cNvSpPr>
              <a:spLocks noChangeArrowheads="1"/>
            </p:cNvSpPr>
            <p:nvPr/>
          </p:nvSpPr>
          <p:spPr bwMode="auto">
            <a:xfrm rot="-285818">
              <a:off x="8234082" y="4177273"/>
              <a:ext cx="84138" cy="80962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39"/>
            <p:cNvSpPr>
              <a:spLocks noChangeArrowheads="1"/>
            </p:cNvSpPr>
            <p:nvPr/>
          </p:nvSpPr>
          <p:spPr bwMode="auto">
            <a:xfrm rot="-285818">
              <a:off x="8234082" y="441063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40"/>
            <p:cNvSpPr>
              <a:spLocks noChangeArrowheads="1"/>
            </p:cNvSpPr>
            <p:nvPr/>
          </p:nvSpPr>
          <p:spPr bwMode="auto">
            <a:xfrm rot="-285818">
              <a:off x="8326157" y="425823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41"/>
            <p:cNvSpPr>
              <a:spLocks noChangeArrowheads="1"/>
            </p:cNvSpPr>
            <p:nvPr/>
          </p:nvSpPr>
          <p:spPr bwMode="auto">
            <a:xfrm rot="-285818">
              <a:off x="8081683" y="4182036"/>
              <a:ext cx="85725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42"/>
            <p:cNvSpPr>
              <a:spLocks noChangeArrowheads="1"/>
            </p:cNvSpPr>
            <p:nvPr/>
          </p:nvSpPr>
          <p:spPr bwMode="auto">
            <a:xfrm rot="-285818">
              <a:off x="8005482" y="425823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43"/>
            <p:cNvSpPr>
              <a:spLocks noChangeArrowheads="1"/>
            </p:cNvSpPr>
            <p:nvPr/>
          </p:nvSpPr>
          <p:spPr bwMode="auto">
            <a:xfrm rot="-285818">
              <a:off x="8202332" y="4334435"/>
              <a:ext cx="84138" cy="84138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44"/>
            <p:cNvSpPr>
              <a:spLocks noChangeArrowheads="1"/>
            </p:cNvSpPr>
            <p:nvPr/>
          </p:nvSpPr>
          <p:spPr bwMode="auto">
            <a:xfrm rot="-285818">
              <a:off x="9529483" y="3985186"/>
              <a:ext cx="85725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45"/>
            <p:cNvSpPr>
              <a:spLocks noChangeArrowheads="1"/>
            </p:cNvSpPr>
            <p:nvPr/>
          </p:nvSpPr>
          <p:spPr bwMode="auto">
            <a:xfrm rot="-285818">
              <a:off x="9605682" y="4069323"/>
              <a:ext cx="84138" cy="80962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46"/>
            <p:cNvSpPr>
              <a:spLocks noChangeArrowheads="1"/>
            </p:cNvSpPr>
            <p:nvPr/>
          </p:nvSpPr>
          <p:spPr bwMode="auto">
            <a:xfrm rot="-285818">
              <a:off x="9681882" y="395343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147"/>
            <p:cNvSpPr>
              <a:spLocks noChangeArrowheads="1"/>
            </p:cNvSpPr>
            <p:nvPr/>
          </p:nvSpPr>
          <p:spPr bwMode="auto">
            <a:xfrm rot="-285818">
              <a:off x="9529482" y="418203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148"/>
            <p:cNvSpPr>
              <a:spLocks noChangeArrowheads="1"/>
            </p:cNvSpPr>
            <p:nvPr/>
          </p:nvSpPr>
          <p:spPr bwMode="auto">
            <a:xfrm rot="-285818">
              <a:off x="9377083" y="4029636"/>
              <a:ext cx="85725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149"/>
            <p:cNvSpPr>
              <a:spLocks noChangeArrowheads="1"/>
            </p:cNvSpPr>
            <p:nvPr/>
          </p:nvSpPr>
          <p:spPr bwMode="auto">
            <a:xfrm rot="-285818">
              <a:off x="9589807" y="3877236"/>
              <a:ext cx="84138" cy="80963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150"/>
            <p:cNvSpPr>
              <a:spLocks noChangeArrowheads="1"/>
            </p:cNvSpPr>
            <p:nvPr/>
          </p:nvSpPr>
          <p:spPr bwMode="auto">
            <a:xfrm rot="-285818">
              <a:off x="9453282" y="4026460"/>
              <a:ext cx="84138" cy="84138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utoShape 157"/>
            <p:cNvSpPr>
              <a:spLocks noChangeArrowheads="1"/>
            </p:cNvSpPr>
            <p:nvPr/>
          </p:nvSpPr>
          <p:spPr bwMode="auto">
            <a:xfrm>
              <a:off x="6843433" y="2200835"/>
              <a:ext cx="214313" cy="228600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utoShape 158"/>
            <p:cNvSpPr>
              <a:spLocks noChangeArrowheads="1"/>
            </p:cNvSpPr>
            <p:nvPr/>
          </p:nvSpPr>
          <p:spPr bwMode="auto">
            <a:xfrm>
              <a:off x="8553170" y="1972235"/>
              <a:ext cx="214312" cy="228600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utoShape 159"/>
            <p:cNvSpPr>
              <a:spLocks noChangeArrowheads="1"/>
            </p:cNvSpPr>
            <p:nvPr/>
          </p:nvSpPr>
          <p:spPr bwMode="auto">
            <a:xfrm>
              <a:off x="7624483" y="1438835"/>
              <a:ext cx="214313" cy="228600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" name="Text Box 2"/>
          <p:cNvSpPr txBox="1">
            <a:spLocks noChangeArrowheads="1"/>
          </p:cNvSpPr>
          <p:nvPr/>
        </p:nvSpPr>
        <p:spPr bwMode="auto">
          <a:xfrm>
            <a:off x="187977" y="67820"/>
            <a:ext cx="293026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endParaRPr lang="en-US" altLang="en-US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4" name="Group 323"/>
          <p:cNvGrpSpPr/>
          <p:nvPr/>
        </p:nvGrpSpPr>
        <p:grpSpPr>
          <a:xfrm>
            <a:off x="7488715" y="712403"/>
            <a:ext cx="3243799" cy="1979469"/>
            <a:chOff x="7488715" y="712403"/>
            <a:chExt cx="3243799" cy="1979469"/>
          </a:xfrm>
        </p:grpSpPr>
        <p:sp>
          <p:nvSpPr>
            <p:cNvPr id="156" name="Rounded Rectangular Callout 155"/>
            <p:cNvSpPr/>
            <p:nvPr/>
          </p:nvSpPr>
          <p:spPr>
            <a:xfrm>
              <a:off x="8963846" y="712403"/>
              <a:ext cx="1768668" cy="590042"/>
            </a:xfrm>
            <a:prstGeom prst="wedgeRoundRectCallout">
              <a:avLst>
                <a:gd name="adj1" fmla="val -67971"/>
                <a:gd name="adj2" fmla="val 51844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alt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endPara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 rot="1848727">
              <a:off x="8128839" y="956059"/>
              <a:ext cx="664606" cy="10714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 rot="163493">
              <a:off x="7488715" y="1620452"/>
              <a:ext cx="664606" cy="10714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 rot="190271">
              <a:off x="8891738" y="1382148"/>
              <a:ext cx="664606" cy="10714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6472930" y="1546326"/>
            <a:ext cx="5685182" cy="2283695"/>
            <a:chOff x="6472930" y="1546326"/>
            <a:chExt cx="5685182" cy="2283695"/>
          </a:xfrm>
        </p:grpSpPr>
        <p:sp>
          <p:nvSpPr>
            <p:cNvPr id="157" name="Rounded Rectangular Callout 156"/>
            <p:cNvSpPr/>
            <p:nvPr/>
          </p:nvSpPr>
          <p:spPr>
            <a:xfrm>
              <a:off x="10044851" y="1546326"/>
              <a:ext cx="2113261" cy="1514372"/>
            </a:xfrm>
            <a:prstGeom prst="wedgeRoundRectCallout">
              <a:avLst>
                <a:gd name="adj1" fmla="val -68607"/>
                <a:gd name="adj2" fmla="val -1434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 rot="1038469">
              <a:off x="9329410" y="2292930"/>
              <a:ext cx="664606" cy="107142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 rot="1038469">
              <a:off x="7556700" y="2924174"/>
              <a:ext cx="687913" cy="706489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 rot="1038469">
              <a:off x="6472930" y="2794086"/>
              <a:ext cx="687913" cy="706489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 rot="1038469">
              <a:off x="8496539" y="2128815"/>
              <a:ext cx="641479" cy="695549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 rot="1038469">
              <a:off x="8503343" y="3070706"/>
              <a:ext cx="687913" cy="759315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 rot="1038469">
              <a:off x="7147460" y="2514455"/>
              <a:ext cx="543213" cy="553353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 rot="1038469">
              <a:off x="8001149" y="2386143"/>
              <a:ext cx="468995" cy="462122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Group 327"/>
          <p:cNvGrpSpPr/>
          <p:nvPr/>
        </p:nvGrpSpPr>
        <p:grpSpPr>
          <a:xfrm>
            <a:off x="3155295" y="3018328"/>
            <a:ext cx="7561287" cy="1653177"/>
            <a:chOff x="3155295" y="3018328"/>
            <a:chExt cx="7561287" cy="1653177"/>
          </a:xfrm>
        </p:grpSpPr>
        <p:sp>
          <p:nvSpPr>
            <p:cNvPr id="161" name="Rounded Rectangular Callout 160"/>
            <p:cNvSpPr/>
            <p:nvPr/>
          </p:nvSpPr>
          <p:spPr>
            <a:xfrm>
              <a:off x="3155295" y="3018328"/>
              <a:ext cx="2125581" cy="936997"/>
            </a:xfrm>
            <a:prstGeom prst="wedgeRoundRectCallout">
              <a:avLst>
                <a:gd name="adj1" fmla="val 99676"/>
                <a:gd name="adj2" fmla="val 26012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Màng</a:t>
              </a:r>
              <a:r>
                <a:rPr lang="en-US" alt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alt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xinap</a:t>
              </a:r>
              <a:endPara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6215911" y="3388659"/>
              <a:ext cx="4500671" cy="1282846"/>
            </a:xfrm>
            <a:custGeom>
              <a:avLst/>
              <a:gdLst>
                <a:gd name="connsiteX0" fmla="*/ 10077 w 4500671"/>
                <a:gd name="connsiteY0" fmla="*/ 134470 h 1282846"/>
                <a:gd name="connsiteX1" fmla="*/ 225230 w 4500671"/>
                <a:gd name="connsiteY1" fmla="*/ 753035 h 1282846"/>
                <a:gd name="connsiteX2" fmla="*/ 1529595 w 4500671"/>
                <a:gd name="connsiteY2" fmla="*/ 1183341 h 1282846"/>
                <a:gd name="connsiteX3" fmla="*/ 3344948 w 4500671"/>
                <a:gd name="connsiteY3" fmla="*/ 1223682 h 1282846"/>
                <a:gd name="connsiteX4" fmla="*/ 4353477 w 4500671"/>
                <a:gd name="connsiteY4" fmla="*/ 484094 h 1282846"/>
                <a:gd name="connsiteX5" fmla="*/ 4474501 w 4500671"/>
                <a:gd name="connsiteY5" fmla="*/ 0 h 128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0671" h="1282846">
                  <a:moveTo>
                    <a:pt x="10077" y="134470"/>
                  </a:moveTo>
                  <a:cubicBezTo>
                    <a:pt x="-8973" y="356346"/>
                    <a:pt x="-28023" y="578223"/>
                    <a:pt x="225230" y="753035"/>
                  </a:cubicBezTo>
                  <a:cubicBezTo>
                    <a:pt x="478483" y="927847"/>
                    <a:pt x="1009642" y="1104900"/>
                    <a:pt x="1529595" y="1183341"/>
                  </a:cubicBezTo>
                  <a:cubicBezTo>
                    <a:pt x="2049548" y="1261782"/>
                    <a:pt x="2874301" y="1340223"/>
                    <a:pt x="3344948" y="1223682"/>
                  </a:cubicBezTo>
                  <a:cubicBezTo>
                    <a:pt x="3815595" y="1107141"/>
                    <a:pt x="4165218" y="688041"/>
                    <a:pt x="4353477" y="484094"/>
                  </a:cubicBezTo>
                  <a:cubicBezTo>
                    <a:pt x="4541736" y="280147"/>
                    <a:pt x="4508118" y="140073"/>
                    <a:pt x="4474501" y="0"/>
                  </a:cubicBezTo>
                </a:path>
              </a:pathLst>
            </a:cu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3581400" y="4303059"/>
            <a:ext cx="7014882" cy="1822989"/>
            <a:chOff x="3581400" y="4303059"/>
            <a:chExt cx="7014882" cy="1822989"/>
          </a:xfrm>
        </p:grpSpPr>
        <p:sp>
          <p:nvSpPr>
            <p:cNvPr id="160" name="Rounded Rectangular Callout 159"/>
            <p:cNvSpPr/>
            <p:nvPr/>
          </p:nvSpPr>
          <p:spPr>
            <a:xfrm>
              <a:off x="3581400" y="5536006"/>
              <a:ext cx="2832847" cy="590042"/>
            </a:xfrm>
            <a:prstGeom prst="wedgeRoundRectCallout">
              <a:avLst>
                <a:gd name="adj1" fmla="val 59490"/>
                <a:gd name="adj2" fmla="val -98570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Màng</a:t>
              </a:r>
              <a:r>
                <a:rPr lang="en-US" alt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xinap</a:t>
              </a:r>
              <a:endPara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5822576" y="4303059"/>
              <a:ext cx="4773706" cy="1264240"/>
            </a:xfrm>
            <a:custGeom>
              <a:avLst/>
              <a:gdLst>
                <a:gd name="connsiteX0" fmla="*/ 0 w 4773706"/>
                <a:gd name="connsiteY0" fmla="*/ 0 h 1264240"/>
                <a:gd name="connsiteX1" fmla="*/ 779930 w 4773706"/>
                <a:gd name="connsiteY1" fmla="*/ 537882 h 1264240"/>
                <a:gd name="connsiteX2" fmla="*/ 1210236 w 4773706"/>
                <a:gd name="connsiteY2" fmla="*/ 927847 h 1264240"/>
                <a:gd name="connsiteX3" fmla="*/ 2178424 w 4773706"/>
                <a:gd name="connsiteY3" fmla="*/ 1237129 h 1264240"/>
                <a:gd name="connsiteX4" fmla="*/ 3348318 w 4773706"/>
                <a:gd name="connsiteY4" fmla="*/ 1196788 h 1264240"/>
                <a:gd name="connsiteX5" fmla="*/ 4087906 w 4773706"/>
                <a:gd name="connsiteY5" fmla="*/ 779929 h 1264240"/>
                <a:gd name="connsiteX6" fmla="*/ 4773706 w 4773706"/>
                <a:gd name="connsiteY6" fmla="*/ 363070 h 126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73706" h="1264240">
                  <a:moveTo>
                    <a:pt x="0" y="0"/>
                  </a:moveTo>
                  <a:cubicBezTo>
                    <a:pt x="289112" y="191620"/>
                    <a:pt x="578224" y="383241"/>
                    <a:pt x="779930" y="537882"/>
                  </a:cubicBezTo>
                  <a:cubicBezTo>
                    <a:pt x="981636" y="692523"/>
                    <a:pt x="977154" y="811306"/>
                    <a:pt x="1210236" y="927847"/>
                  </a:cubicBezTo>
                  <a:cubicBezTo>
                    <a:pt x="1443318" y="1044388"/>
                    <a:pt x="1822077" y="1192305"/>
                    <a:pt x="2178424" y="1237129"/>
                  </a:cubicBezTo>
                  <a:cubicBezTo>
                    <a:pt x="2534771" y="1281953"/>
                    <a:pt x="3030071" y="1272988"/>
                    <a:pt x="3348318" y="1196788"/>
                  </a:cubicBezTo>
                  <a:cubicBezTo>
                    <a:pt x="3666565" y="1120588"/>
                    <a:pt x="3850341" y="918882"/>
                    <a:pt x="4087906" y="779929"/>
                  </a:cubicBezTo>
                  <a:cubicBezTo>
                    <a:pt x="4325471" y="640976"/>
                    <a:pt x="4773706" y="363070"/>
                    <a:pt x="4773706" y="363070"/>
                  </a:cubicBezTo>
                </a:path>
              </a:pathLst>
            </a:cu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6202269" y="4448674"/>
            <a:ext cx="6020092" cy="2232796"/>
            <a:chOff x="6202269" y="4448674"/>
            <a:chExt cx="6020092" cy="2232796"/>
          </a:xfrm>
        </p:grpSpPr>
        <p:sp>
          <p:nvSpPr>
            <p:cNvPr id="159" name="Rounded Rectangular Callout 158"/>
            <p:cNvSpPr/>
            <p:nvPr/>
          </p:nvSpPr>
          <p:spPr>
            <a:xfrm>
              <a:off x="8739736" y="5729462"/>
              <a:ext cx="3482625" cy="952008"/>
            </a:xfrm>
            <a:prstGeom prst="wedgeRoundRectCallout">
              <a:avLst>
                <a:gd name="adj1" fmla="val -49437"/>
                <a:gd name="adj2" fmla="val -79518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Thụ</a:t>
              </a:r>
              <a:r>
                <a:rPr lang="en-US" alt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alt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alt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alt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alt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 rot="1038469">
              <a:off x="8210412" y="5240813"/>
              <a:ext cx="691876" cy="498146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 rot="1038469">
              <a:off x="7182025" y="5008815"/>
              <a:ext cx="481445" cy="498146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 rot="1038469">
              <a:off x="9901767" y="4601917"/>
              <a:ext cx="585323" cy="498146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 rot="1038469">
              <a:off x="9235311" y="5082245"/>
              <a:ext cx="606661" cy="498146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 rot="1038469">
              <a:off x="6202269" y="4448674"/>
              <a:ext cx="481445" cy="498146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9535417" y="3931789"/>
            <a:ext cx="2741037" cy="1348263"/>
            <a:chOff x="9535417" y="3931789"/>
            <a:chExt cx="2741037" cy="1348263"/>
          </a:xfrm>
        </p:grpSpPr>
        <p:sp>
          <p:nvSpPr>
            <p:cNvPr id="158" name="Rounded Rectangular Callout 157"/>
            <p:cNvSpPr/>
            <p:nvPr/>
          </p:nvSpPr>
          <p:spPr>
            <a:xfrm>
              <a:off x="10366102" y="3931789"/>
              <a:ext cx="1910352" cy="590042"/>
            </a:xfrm>
            <a:prstGeom prst="wedgeRoundRectCallout">
              <a:avLst>
                <a:gd name="adj1" fmla="val -70083"/>
                <a:gd name="adj2" fmla="val 5640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Khe</a:t>
              </a:r>
              <a:r>
                <a:rPr lang="en-US" alt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xinap</a:t>
              </a:r>
              <a:endPara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1" name="Up-Down Arrow 320"/>
            <p:cNvSpPr/>
            <p:nvPr/>
          </p:nvSpPr>
          <p:spPr>
            <a:xfrm>
              <a:off x="9535417" y="4279157"/>
              <a:ext cx="443567" cy="1000895"/>
            </a:xfrm>
            <a:prstGeom prst="upDownArrow">
              <a:avLst>
                <a:gd name="adj1" fmla="val 50000"/>
                <a:gd name="adj2" fmla="val 43937"/>
              </a:avLst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4582647" y="607012"/>
            <a:ext cx="6360507" cy="4437436"/>
            <a:chOff x="4582647" y="607012"/>
            <a:chExt cx="6360507" cy="4437436"/>
          </a:xfrm>
        </p:grpSpPr>
        <p:sp>
          <p:nvSpPr>
            <p:cNvPr id="162" name="Rounded Rectangular Callout 161"/>
            <p:cNvSpPr/>
            <p:nvPr/>
          </p:nvSpPr>
          <p:spPr>
            <a:xfrm>
              <a:off x="4582647" y="607012"/>
              <a:ext cx="2139730" cy="590042"/>
            </a:xfrm>
            <a:prstGeom prst="wedgeRoundRectCallout">
              <a:avLst>
                <a:gd name="adj1" fmla="val 60860"/>
                <a:gd name="adj2" fmla="val 104261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Chùy</a:t>
              </a:r>
              <a:r>
                <a:rPr lang="en-US" alt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xinap</a:t>
              </a:r>
              <a:endPara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5970493" y="753571"/>
              <a:ext cx="4972661" cy="4290877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633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4718538" y="3003203"/>
            <a:ext cx="4073770" cy="5847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988460" y="2195854"/>
            <a:ext cx="2444057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718538" y="2296444"/>
            <a:ext cx="6754837" cy="5847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988460" y="3754877"/>
            <a:ext cx="209236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988460" y="4864289"/>
            <a:ext cx="3048968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718538" y="4855089"/>
            <a:ext cx="7174523" cy="5847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718538" y="1631552"/>
            <a:ext cx="1676400" cy="5847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27128" y="149978"/>
            <a:ext cx="631129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endParaRPr lang="en-US" altLang="en-US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5" idx="3"/>
            <a:endCxn id="10" idx="1"/>
          </p:cNvCxnSpPr>
          <p:nvPr/>
        </p:nvCxnSpPr>
        <p:spPr>
          <a:xfrm flipV="1">
            <a:off x="3432517" y="1923940"/>
            <a:ext cx="1286021" cy="564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6" idx="1"/>
          </p:cNvCxnSpPr>
          <p:nvPr/>
        </p:nvCxnSpPr>
        <p:spPr>
          <a:xfrm>
            <a:off x="3432517" y="2488242"/>
            <a:ext cx="1286021" cy="100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  <a:endCxn id="4" idx="1"/>
          </p:cNvCxnSpPr>
          <p:nvPr/>
        </p:nvCxnSpPr>
        <p:spPr>
          <a:xfrm>
            <a:off x="3432517" y="2488242"/>
            <a:ext cx="1286021" cy="807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3"/>
            <a:endCxn id="9" idx="1"/>
          </p:cNvCxnSpPr>
          <p:nvPr/>
        </p:nvCxnSpPr>
        <p:spPr>
          <a:xfrm flipV="1">
            <a:off x="4037428" y="5147477"/>
            <a:ext cx="681110" cy="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>
            <a:off x="1772529" y="2780629"/>
            <a:ext cx="262113" cy="974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1828800" y="4339652"/>
            <a:ext cx="250632" cy="501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928</Words>
  <Application>Microsoft Office PowerPoint</Application>
  <PresentationFormat>Widescreen</PresentationFormat>
  <Paragraphs>112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 Unicode MS</vt:lpstr>
      <vt:lpstr>Arial</vt:lpstr>
      <vt:lpstr>Calibri</vt:lpstr>
      <vt:lpstr>Calibri Light</vt:lpstr>
      <vt:lpstr>Times New Roman</vt:lpstr>
      <vt:lpstr>Verdana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Tho</dc:creator>
  <cp:lastModifiedBy>Thu Tho</cp:lastModifiedBy>
  <cp:revision>70</cp:revision>
  <dcterms:created xsi:type="dcterms:W3CDTF">2014-12-06T13:06:48Z</dcterms:created>
  <dcterms:modified xsi:type="dcterms:W3CDTF">2021-12-08T16:13:32Z</dcterms:modified>
</cp:coreProperties>
</file>