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3" r:id="rId5"/>
    <p:sldId id="264" r:id="rId6"/>
    <p:sldId id="259" r:id="rId7"/>
    <p:sldId id="260" r:id="rId8"/>
    <p:sldId id="270" r:id="rId9"/>
    <p:sldId id="261" r:id="rId10"/>
    <p:sldId id="265" r:id="rId11"/>
    <p:sldId id="266" r:id="rId12"/>
    <p:sldId id="262" r:id="rId13"/>
    <p:sldId id="267" r:id="rId14"/>
    <p:sldId id="277" r:id="rId15"/>
    <p:sldId id="268" r:id="rId16"/>
    <p:sldId id="278" r:id="rId17"/>
    <p:sldId id="269" r:id="rId18"/>
    <p:sldId id="272" r:id="rId19"/>
    <p:sldId id="271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84B12E-7625-4F44-9702-8B415E5AF82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D88CA9-0F85-4AD2-AE38-1CDBE7B8C5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2022764"/>
            <a:ext cx="3810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TIẾN HÓA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191000"/>
            <a:ext cx="38100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BẰNG CHỨNG VÀ CƠ CHẾ TIẾN HÓA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4191000"/>
            <a:ext cx="38100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SỰ PHÁT SINH VÀ PHÁT TRIỂN SỰ SỐNG TRÊN TRÁI 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2133600" y="3165764"/>
            <a:ext cx="2362200" cy="10252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>
            <a:off x="4495800" y="3165764"/>
            <a:ext cx="2438400" cy="10252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3273" y="457200"/>
            <a:ext cx="621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6: TIẾN HÓA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n\Downloads\gai bong hong-gai xuong r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12412"/>
          <a:stretch/>
        </p:blipFill>
        <p:spPr bwMode="auto">
          <a:xfrm>
            <a:off x="4558145" y="-20134"/>
            <a:ext cx="4461164" cy="28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ownloads\tuyen noc doc ran-tuyen nuoc 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25987"/>
            <a:ext cx="4399952" cy="28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vay ca map-vay ca v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15650"/>
          <a:stretch/>
        </p:blipFill>
        <p:spPr bwMode="auto">
          <a:xfrm>
            <a:off x="28677" y="3166570"/>
            <a:ext cx="44611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0" y="381000"/>
            <a:ext cx="1676400" cy="8630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3747007"/>
            <a:ext cx="1676400" cy="8630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ruot thua - manh tr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61" y="3155683"/>
            <a:ext cx="437917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950527" y="3930890"/>
            <a:ext cx="1676400" cy="8630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0527" y="556346"/>
            <a:ext cx="1676400" cy="8630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ownloads\ruot thua - manh tra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24886" cy="53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>
            <a:off x="2743200" y="3510719"/>
            <a:ext cx="914400" cy="1219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0673" y="3239907"/>
            <a:ext cx="1676400" cy="8630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admin\Downloads\xuong cut - duoi 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2590800"/>
            <a:ext cx="5209309" cy="35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Mắt người và bồ câ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9" y="2590800"/>
            <a:ext cx="3536359" cy="33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799" y="1047571"/>
            <a:ext cx="8163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437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161020" cy="534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066799"/>
            <a:ext cx="5334000" cy="2671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3274" r="21236" b="7632"/>
          <a:stretch/>
        </p:blipFill>
        <p:spPr bwMode="auto">
          <a:xfrm>
            <a:off x="2133600" y="2224875"/>
            <a:ext cx="2961408" cy="43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267200" y="1081874"/>
            <a:ext cx="4419600" cy="2728125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64235" cy="414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9" y="930257"/>
            <a:ext cx="8035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2991" y="1826567"/>
            <a:ext cx="5251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4127" y="1904999"/>
            <a:ext cx="11811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3274" r="21236" b="7632"/>
          <a:stretch/>
        </p:blipFill>
        <p:spPr bwMode="auto">
          <a:xfrm>
            <a:off x="2133600" y="2224875"/>
            <a:ext cx="2961408" cy="43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267200" y="1081874"/>
            <a:ext cx="4419600" cy="2728125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Protein?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295400"/>
            <a:ext cx="2417618" cy="54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65764" y="2618233"/>
            <a:ext cx="582583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nucleic (ADN, ARN)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5764" y="3806848"/>
            <a:ext cx="582583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nucleotit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(A,T,G,X)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20092"/>
            <a:ext cx="5985164" cy="5401039"/>
            <a:chOff x="3200400" y="1295401"/>
            <a:chExt cx="5791200" cy="540103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295401"/>
              <a:ext cx="5791200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876800" y="6234775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mã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truyền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3909" y="2210239"/>
            <a:ext cx="28956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199" y="4037680"/>
            <a:ext cx="289560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4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35059"/>
              </p:ext>
            </p:extLst>
          </p:nvPr>
        </p:nvGraphicFramePr>
        <p:xfrm>
          <a:off x="228600" y="1828800"/>
          <a:ext cx="8610598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283"/>
                <a:gridCol w="896293"/>
                <a:gridCol w="977774"/>
                <a:gridCol w="1222218"/>
                <a:gridCol w="1140737"/>
                <a:gridCol w="896293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trưởng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Gô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rila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Vượn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Gibbon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Khỉ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Rhezut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Khỉ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6166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8" y="990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24.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hemoglobin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1000" y="3579668"/>
            <a:ext cx="6629400" cy="613064"/>
          </a:xfrm>
          <a:prstGeom prst="rightArrow">
            <a:avLst>
              <a:gd name="adj1" fmla="val 100000"/>
              <a:gd name="adj2" fmla="val 472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" y="4530436"/>
            <a:ext cx="6629400" cy="5749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10400" y="3618634"/>
            <a:ext cx="762000" cy="535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4570268"/>
            <a:ext cx="762000" cy="535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Curved Left Arrow 15"/>
          <p:cNvSpPr/>
          <p:nvPr/>
        </p:nvSpPr>
        <p:spPr>
          <a:xfrm>
            <a:off x="8285018" y="4358121"/>
            <a:ext cx="692726" cy="1837459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964748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2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93964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nucleic (ADN, ARN)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770644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nucleotit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(A,T,G,X)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108" y="2631812"/>
            <a:ext cx="812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Protein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99" y="3500735"/>
            <a:ext cx="81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4495800"/>
            <a:ext cx="71628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protein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nuclêôic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Curved Right Arrow 10"/>
          <p:cNvSpPr/>
          <p:nvPr/>
        </p:nvSpPr>
        <p:spPr>
          <a:xfrm rot="20501182">
            <a:off x="381000" y="4239491"/>
            <a:ext cx="762000" cy="137160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83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220720180926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3273" y="228600"/>
            <a:ext cx="621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 6: TIẾN HÓA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14289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CHƯƠNG I: 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BẰNG CHỨNG VÀ CƠ CHẾ TIẾN HÓA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582" y="1066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tiến hóa, các cơ quan tương tự có ý nghĩa phản ánh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tiến hóa phân li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tiến hóa đồng quy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tiến hóa song hành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guồn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gốc chung giữa các loài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67100" y="155864"/>
            <a:ext cx="29337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5582" y="2133600"/>
            <a:ext cx="36021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728" y="3657600"/>
            <a:ext cx="8395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Bằng chứng sinh học phân tử là những điểm giống và khác nhau giữa các loài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ấu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tạo trong các nội quan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giai đoạn phát triển phôi thai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tự các nucleotit trong các gen tương ứng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điểm sinh học và biến cố địa chất</a:t>
            </a:r>
          </a:p>
        </p:txBody>
      </p:sp>
      <p:sp>
        <p:nvSpPr>
          <p:cNvPr id="8" name="Oval 7"/>
          <p:cNvSpPr/>
          <p:nvPr/>
        </p:nvSpPr>
        <p:spPr>
          <a:xfrm>
            <a:off x="325582" y="5105400"/>
            <a:ext cx="36021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155864"/>
            <a:ext cx="29337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em về nhà học bài và hoàn thành phần câu hỏi bài tập ở cuối bài.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lời câu hỏi lệnh trang 106 SGK.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trước bài 25, trả lời câu hỏi: nguyên nhân nào dẫn đến sự hình thành loài mới?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hiểu về những thành tựu và hạn chế ở học thuyết của Lamac và Đacuyn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96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-nen-powerpoint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7973" y="762000"/>
            <a:ext cx="7848600" cy="23622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gomologichnie-organi-primeri-i-dokazatelstva-evolyu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8586"/>
            <a:ext cx="333239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Duyen-dang-Viet-Nam-xuong-khung-long-68-trieu-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52441"/>
            <a:ext cx="3314700" cy="23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20210412_134421_072995_giai-trinh-tu-gen1.max-800x800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3893559"/>
            <a:ext cx="2209800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04800"/>
            <a:ext cx="8922327" cy="32766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24: 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BẰNG CHỨNG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TIẾN HÓA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ấu Hỏi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3274" r="21236" b="7632"/>
          <a:stretch/>
        </p:blipFill>
        <p:spPr bwMode="auto">
          <a:xfrm>
            <a:off x="2362200" y="2105889"/>
            <a:ext cx="2961408" cy="43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29049" y="146482"/>
            <a:ext cx="4201392" cy="2286000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389620" cy="534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5105400" cy="228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KHÁI NIỆM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76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143000"/>
            <a:ext cx="39624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BẰNG CHỨNG TIẾN HÓA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486891"/>
            <a:ext cx="2438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2391" y="2486891"/>
            <a:ext cx="23241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17819"/>
            <a:ext cx="1219200" cy="220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391" y="4024746"/>
            <a:ext cx="1219200" cy="220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024746"/>
            <a:ext cx="1219200" cy="220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4017819"/>
            <a:ext cx="1219200" cy="220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flipH="1">
            <a:off x="1524000" y="1828800"/>
            <a:ext cx="2133600" cy="65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7" idx="0"/>
          </p:cNvCxnSpPr>
          <p:nvPr/>
        </p:nvCxnSpPr>
        <p:spPr>
          <a:xfrm>
            <a:off x="3657600" y="1828800"/>
            <a:ext cx="2086841" cy="65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flipH="1">
            <a:off x="3657600" y="3172691"/>
            <a:ext cx="2086841" cy="845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5191991" y="3172691"/>
            <a:ext cx="552450" cy="852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</p:cNvCxnSpPr>
          <p:nvPr/>
        </p:nvCxnSpPr>
        <p:spPr>
          <a:xfrm>
            <a:off x="5744441" y="3172691"/>
            <a:ext cx="961159" cy="852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</p:cNvCxnSpPr>
          <p:nvPr/>
        </p:nvCxnSpPr>
        <p:spPr>
          <a:xfrm>
            <a:off x="5744441" y="3172691"/>
            <a:ext cx="2485159" cy="845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819400" y="3782291"/>
            <a:ext cx="1600200" cy="27432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29500" y="3810000"/>
            <a:ext cx="1600200" cy="27432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384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PHÂN LOẠI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77200" cy="448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16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ownloads\gai xuong rong-tua dau ha 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399"/>
            <a:ext cx="7350485" cy="36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92333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4100" y="2209800"/>
            <a:ext cx="506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43000" y="2514600"/>
            <a:ext cx="11811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896" y="1447800"/>
            <a:ext cx="8617504" cy="5257800"/>
            <a:chOff x="2873899" y="2081515"/>
            <a:chExt cx="8015113" cy="4601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49" t="53330" r="1269"/>
            <a:stretch/>
          </p:blipFill>
          <p:spPr>
            <a:xfrm>
              <a:off x="8806994" y="4365044"/>
              <a:ext cx="2082018" cy="23182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02" t="53696" r="31709" b="2749"/>
            <a:stretch/>
          </p:blipFill>
          <p:spPr>
            <a:xfrm>
              <a:off x="6209751" y="4365044"/>
              <a:ext cx="1902583" cy="21635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" t="55407" r="59943" b="3067"/>
            <a:stretch/>
          </p:blipFill>
          <p:spPr>
            <a:xfrm>
              <a:off x="2873899" y="4365044"/>
              <a:ext cx="2641193" cy="21635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9" t="9596" r="3752" b="49928"/>
            <a:stretch/>
          </p:blipFill>
          <p:spPr>
            <a:xfrm>
              <a:off x="3785303" y="2081515"/>
              <a:ext cx="2919597" cy="20354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7" t="9981" r="51649" b="49252"/>
            <a:stretch/>
          </p:blipFill>
          <p:spPr>
            <a:xfrm>
              <a:off x="7470563" y="2106418"/>
              <a:ext cx="3164613" cy="207021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16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16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canh buom-canh d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068781"/>
            <a:ext cx="6884601" cy="35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khoai lang - khoai tâ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599"/>
            <a:ext cx="7560240" cy="34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7364" y="990600"/>
            <a:ext cx="7959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2000" y="2470298"/>
            <a:ext cx="11811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0860" y="2133600"/>
            <a:ext cx="598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994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Tho</cp:lastModifiedBy>
  <cp:revision>46</cp:revision>
  <dcterms:created xsi:type="dcterms:W3CDTF">2021-07-28T09:45:42Z</dcterms:created>
  <dcterms:modified xsi:type="dcterms:W3CDTF">2021-09-24T15:22:40Z</dcterms:modified>
</cp:coreProperties>
</file>